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0" r:id="rId2"/>
    <p:sldId id="273" r:id="rId3"/>
    <p:sldId id="289" r:id="rId4"/>
    <p:sldId id="400" r:id="rId5"/>
    <p:sldId id="401" r:id="rId6"/>
    <p:sldId id="382" r:id="rId7"/>
    <p:sldId id="402" r:id="rId8"/>
    <p:sldId id="378" r:id="rId9"/>
    <p:sldId id="389" r:id="rId10"/>
    <p:sldId id="403" r:id="rId11"/>
    <p:sldId id="404" r:id="rId12"/>
    <p:sldId id="408" r:id="rId13"/>
    <p:sldId id="409" r:id="rId14"/>
    <p:sldId id="410" r:id="rId15"/>
    <p:sldId id="407" r:id="rId16"/>
    <p:sldId id="405" r:id="rId17"/>
    <p:sldId id="406" r:id="rId18"/>
    <p:sldId id="412" r:id="rId19"/>
    <p:sldId id="411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ExtraBold" pitchFamily="2" charset="77"/>
      <p:bold r:id="rId43"/>
      <p:italic r:id="rId44"/>
      <p:boldItalic r:id="rId45"/>
    </p:embeddedFont>
    <p:embeddedFont>
      <p:font typeface="Montserrat SemiBold" pitchFamily="2" charset="77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6F6F6"/>
    <a:srgbClr val="06885A"/>
    <a:srgbClr val="AF00DB"/>
    <a:srgbClr val="000F80"/>
    <a:srgbClr val="795E26"/>
    <a:srgbClr val="0432FF"/>
    <a:srgbClr val="A41515"/>
    <a:srgbClr val="257F99"/>
    <a:srgbClr val="F5D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B3B93-151C-B74B-8599-C34514ACB1B3}" v="60" dt="2022-03-13T09:16:43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Stijl, licht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ijl, licht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72" autoAdjust="0"/>
    <p:restoredTop sz="86824" autoAdjust="0"/>
  </p:normalViewPr>
  <p:slideViewPr>
    <p:cSldViewPr snapToGrid="0" snapToObjects="1" showGuides="1">
      <p:cViewPr varScale="1">
        <p:scale>
          <a:sx n="141" d="100"/>
          <a:sy n="141" d="100"/>
        </p:scale>
        <p:origin x="184" y="1704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reckx" userId="18743d88-13bf-4679-806e-af4ac3bb633e" providerId="ADAL" clId="{72EB3B93-151C-B74B-8599-C34514ACB1B3}"/>
    <pc:docChg chg="undo custSel addSld delSld modSld sldOrd">
      <pc:chgData name="David Breckx" userId="18743d88-13bf-4679-806e-af4ac3bb633e" providerId="ADAL" clId="{72EB3B93-151C-B74B-8599-C34514ACB1B3}" dt="2022-03-13T09:16:55.698" v="10762" actId="1076"/>
      <pc:docMkLst>
        <pc:docMk/>
      </pc:docMkLst>
      <pc:sldChg chg="modSp mod">
        <pc:chgData name="David Breckx" userId="18743d88-13bf-4679-806e-af4ac3bb633e" providerId="ADAL" clId="{72EB3B93-151C-B74B-8599-C34514ACB1B3}" dt="2022-03-12T19:44:47.174" v="42" actId="20577"/>
        <pc:sldMkLst>
          <pc:docMk/>
          <pc:sldMk cId="1525278295" sldId="273"/>
        </pc:sldMkLst>
        <pc:spChg chg="mod">
          <ac:chgData name="David Breckx" userId="18743d88-13bf-4679-806e-af4ac3bb633e" providerId="ADAL" clId="{72EB3B93-151C-B74B-8599-C34514ACB1B3}" dt="2022-03-12T19:44:47.174" v="42" actId="20577"/>
          <ac:spMkLst>
            <pc:docMk/>
            <pc:sldMk cId="1525278295" sldId="273"/>
            <ac:spMk id="20" creationId="{00000000-0000-0000-0000-000000000000}"/>
          </ac:spMkLst>
        </pc:spChg>
      </pc:sldChg>
      <pc:sldChg chg="addSp delSp modSp mod modNotesTx">
        <pc:chgData name="David Breckx" userId="18743d88-13bf-4679-806e-af4ac3bb633e" providerId="ADAL" clId="{72EB3B93-151C-B74B-8599-C34514ACB1B3}" dt="2022-03-12T20:49:33.974" v="3627" actId="1076"/>
        <pc:sldMkLst>
          <pc:docMk/>
          <pc:sldMk cId="3048889052" sldId="289"/>
        </pc:sldMkLst>
        <pc:spChg chg="add mod">
          <ac:chgData name="David Breckx" userId="18743d88-13bf-4679-806e-af4ac3bb633e" providerId="ADAL" clId="{72EB3B93-151C-B74B-8599-C34514ACB1B3}" dt="2022-03-12T19:47:41.484" v="493" actId="1076"/>
          <ac:spMkLst>
            <pc:docMk/>
            <pc:sldMk cId="3048889052" sldId="289"/>
            <ac:spMk id="2" creationId="{C69F128C-8CB7-D843-A857-C829D0C980B6}"/>
          </ac:spMkLst>
        </pc:spChg>
        <pc:spChg chg="mod">
          <ac:chgData name="David Breckx" userId="18743d88-13bf-4679-806e-af4ac3bb633e" providerId="ADAL" clId="{72EB3B93-151C-B74B-8599-C34514ACB1B3}" dt="2022-03-12T19:44:55.618" v="61" actId="20577"/>
          <ac:spMkLst>
            <pc:docMk/>
            <pc:sldMk cId="3048889052" sldId="289"/>
            <ac:spMk id="6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2T19:47:15.813" v="487" actId="20577"/>
          <ac:spMkLst>
            <pc:docMk/>
            <pc:sldMk cId="3048889052" sldId="289"/>
            <ac:spMk id="10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2T19:48:31.131" v="544" actId="113"/>
          <ac:spMkLst>
            <pc:docMk/>
            <pc:sldMk cId="3048889052" sldId="289"/>
            <ac:spMk id="13" creationId="{A0B02542-EBB2-3E43-8AE3-EAEA6CB2F1D0}"/>
          </ac:spMkLst>
        </pc:spChg>
        <pc:picChg chg="add del">
          <ac:chgData name="David Breckx" userId="18743d88-13bf-4679-806e-af4ac3bb633e" providerId="ADAL" clId="{72EB3B93-151C-B74B-8599-C34514ACB1B3}" dt="2022-03-12T20:49:18.268" v="3621"/>
          <ac:picMkLst>
            <pc:docMk/>
            <pc:sldMk cId="3048889052" sldId="289"/>
            <ac:picMk id="1026" creationId="{9A29E3B2-32B0-F34C-B494-AB4C5749E71C}"/>
          </ac:picMkLst>
        </pc:picChg>
        <pc:picChg chg="add mod">
          <ac:chgData name="David Breckx" userId="18743d88-13bf-4679-806e-af4ac3bb633e" providerId="ADAL" clId="{72EB3B93-151C-B74B-8599-C34514ACB1B3}" dt="2022-03-12T20:49:33.974" v="3627" actId="1076"/>
          <ac:picMkLst>
            <pc:docMk/>
            <pc:sldMk cId="3048889052" sldId="289"/>
            <ac:picMk id="1028" creationId="{C705B2BF-41CC-714F-B193-C3F9B66BB1ED}"/>
          </ac:picMkLst>
        </pc:picChg>
      </pc:sldChg>
      <pc:sldChg chg="del">
        <pc:chgData name="David Breckx" userId="18743d88-13bf-4679-806e-af4ac3bb633e" providerId="ADAL" clId="{72EB3B93-151C-B74B-8599-C34514ACB1B3}" dt="2022-03-12T20:53:37.871" v="3652" actId="2696"/>
        <pc:sldMkLst>
          <pc:docMk/>
          <pc:sldMk cId="3133938688" sldId="296"/>
        </pc:sldMkLst>
      </pc:sldChg>
      <pc:sldChg chg="modSp del">
        <pc:chgData name="David Breckx" userId="18743d88-13bf-4679-806e-af4ac3bb633e" providerId="ADAL" clId="{72EB3B93-151C-B74B-8599-C34514ACB1B3}" dt="2022-03-12T19:58:05.471" v="1286" actId="2696"/>
        <pc:sldMkLst>
          <pc:docMk/>
          <pc:sldMk cId="954229128" sldId="367"/>
        </pc:sldMkLst>
        <pc:spChg chg="mod">
          <ac:chgData name="David Breckx" userId="18743d88-13bf-4679-806e-af4ac3bb633e" providerId="ADAL" clId="{72EB3B93-151C-B74B-8599-C34514ACB1B3}" dt="2022-03-12T19:45:08.165" v="87"/>
          <ac:spMkLst>
            <pc:docMk/>
            <pc:sldMk cId="954229128" sldId="367"/>
            <ac:spMk id="6" creationId="{00000000-0000-0000-0000-000000000000}"/>
          </ac:spMkLst>
        </pc:spChg>
      </pc:sldChg>
      <pc:sldChg chg="modSp del">
        <pc:chgData name="David Breckx" userId="18743d88-13bf-4679-806e-af4ac3bb633e" providerId="ADAL" clId="{72EB3B93-151C-B74B-8599-C34514ACB1B3}" dt="2022-03-12T19:58:04.323" v="1285" actId="2696"/>
        <pc:sldMkLst>
          <pc:docMk/>
          <pc:sldMk cId="3639674554" sldId="368"/>
        </pc:sldMkLst>
        <pc:spChg chg="mod">
          <ac:chgData name="David Breckx" userId="18743d88-13bf-4679-806e-af4ac3bb633e" providerId="ADAL" clId="{72EB3B93-151C-B74B-8599-C34514ACB1B3}" dt="2022-03-12T19:45:10.818" v="88"/>
          <ac:spMkLst>
            <pc:docMk/>
            <pc:sldMk cId="3639674554" sldId="368"/>
            <ac:spMk id="6" creationId="{00000000-0000-0000-0000-000000000000}"/>
          </ac:spMkLst>
        </pc:spChg>
      </pc:sldChg>
      <pc:sldChg chg="modSp del">
        <pc:chgData name="David Breckx" userId="18743d88-13bf-4679-806e-af4ac3bb633e" providerId="ADAL" clId="{72EB3B93-151C-B74B-8599-C34514ACB1B3}" dt="2022-03-12T19:58:03.221" v="1284" actId="2696"/>
        <pc:sldMkLst>
          <pc:docMk/>
          <pc:sldMk cId="3626462732" sldId="369"/>
        </pc:sldMkLst>
        <pc:spChg chg="mod">
          <ac:chgData name="David Breckx" userId="18743d88-13bf-4679-806e-af4ac3bb633e" providerId="ADAL" clId="{72EB3B93-151C-B74B-8599-C34514ACB1B3}" dt="2022-03-12T19:45:12.999" v="89"/>
          <ac:spMkLst>
            <pc:docMk/>
            <pc:sldMk cId="3626462732" sldId="369"/>
            <ac:spMk id="6" creationId="{00000000-0000-0000-0000-000000000000}"/>
          </ac:spMkLst>
        </pc:spChg>
      </pc:sldChg>
      <pc:sldChg chg="del">
        <pc:chgData name="David Breckx" userId="18743d88-13bf-4679-806e-af4ac3bb633e" providerId="ADAL" clId="{72EB3B93-151C-B74B-8599-C34514ACB1B3}" dt="2022-03-12T19:58:02.535" v="1283" actId="2696"/>
        <pc:sldMkLst>
          <pc:docMk/>
          <pc:sldMk cId="418832337" sldId="370"/>
        </pc:sldMkLst>
      </pc:sldChg>
      <pc:sldChg chg="del">
        <pc:chgData name="David Breckx" userId="18743d88-13bf-4679-806e-af4ac3bb633e" providerId="ADAL" clId="{72EB3B93-151C-B74B-8599-C34514ACB1B3}" dt="2022-03-12T20:53:04.386" v="3649" actId="2696"/>
        <pc:sldMkLst>
          <pc:docMk/>
          <pc:sldMk cId="3705361283" sldId="371"/>
        </pc:sldMkLst>
      </pc:sldChg>
      <pc:sldChg chg="del">
        <pc:chgData name="David Breckx" userId="18743d88-13bf-4679-806e-af4ac3bb633e" providerId="ADAL" clId="{72EB3B93-151C-B74B-8599-C34514ACB1B3}" dt="2022-03-12T20:53:05.184" v="3650" actId="2696"/>
        <pc:sldMkLst>
          <pc:docMk/>
          <pc:sldMk cId="1803873074" sldId="372"/>
        </pc:sldMkLst>
      </pc:sldChg>
      <pc:sldChg chg="del">
        <pc:chgData name="David Breckx" userId="18743d88-13bf-4679-806e-af4ac3bb633e" providerId="ADAL" clId="{72EB3B93-151C-B74B-8599-C34514ACB1B3}" dt="2022-03-12T20:53:06.483" v="3651" actId="2696"/>
        <pc:sldMkLst>
          <pc:docMk/>
          <pc:sldMk cId="1728893941" sldId="373"/>
        </pc:sldMkLst>
      </pc:sldChg>
      <pc:sldChg chg="del">
        <pc:chgData name="David Breckx" userId="18743d88-13bf-4679-806e-af4ac3bb633e" providerId="ADAL" clId="{72EB3B93-151C-B74B-8599-C34514ACB1B3}" dt="2022-03-12T20:52:58.445" v="3641" actId="2696"/>
        <pc:sldMkLst>
          <pc:docMk/>
          <pc:sldMk cId="2984784195" sldId="374"/>
        </pc:sldMkLst>
      </pc:sldChg>
      <pc:sldChg chg="del">
        <pc:chgData name="David Breckx" userId="18743d88-13bf-4679-806e-af4ac3bb633e" providerId="ADAL" clId="{72EB3B93-151C-B74B-8599-C34514ACB1B3}" dt="2022-03-12T20:52:58.761" v="3642" actId="2696"/>
        <pc:sldMkLst>
          <pc:docMk/>
          <pc:sldMk cId="1552767050" sldId="375"/>
        </pc:sldMkLst>
      </pc:sldChg>
      <pc:sldChg chg="del">
        <pc:chgData name="David Breckx" userId="18743d88-13bf-4679-806e-af4ac3bb633e" providerId="ADAL" clId="{72EB3B93-151C-B74B-8599-C34514ACB1B3}" dt="2022-03-12T20:52:59.379" v="3644" actId="2696"/>
        <pc:sldMkLst>
          <pc:docMk/>
          <pc:sldMk cId="980912031" sldId="376"/>
        </pc:sldMkLst>
      </pc:sldChg>
      <pc:sldChg chg="modSp ord">
        <pc:chgData name="David Breckx" userId="18743d88-13bf-4679-806e-af4ac3bb633e" providerId="ADAL" clId="{72EB3B93-151C-B74B-8599-C34514ACB1B3}" dt="2022-03-12T21:00:28.081" v="3653" actId="20578"/>
        <pc:sldMkLst>
          <pc:docMk/>
          <pc:sldMk cId="3535651245" sldId="378"/>
        </pc:sldMkLst>
        <pc:spChg chg="mod">
          <ac:chgData name="David Breckx" userId="18743d88-13bf-4679-806e-af4ac3bb633e" providerId="ADAL" clId="{72EB3B93-151C-B74B-8599-C34514ACB1B3}" dt="2022-03-12T20:10:37.100" v="2416"/>
          <ac:spMkLst>
            <pc:docMk/>
            <pc:sldMk cId="3535651245" sldId="378"/>
            <ac:spMk id="6" creationId="{00000000-0000-0000-0000-000000000000}"/>
          </ac:spMkLst>
        </pc:spChg>
      </pc:sldChg>
      <pc:sldChg chg="del">
        <pc:chgData name="David Breckx" userId="18743d88-13bf-4679-806e-af4ac3bb633e" providerId="ADAL" clId="{72EB3B93-151C-B74B-8599-C34514ACB1B3}" dt="2022-03-12T20:52:43.955" v="3631" actId="2696"/>
        <pc:sldMkLst>
          <pc:docMk/>
          <pc:sldMk cId="1943190636" sldId="379"/>
        </pc:sldMkLst>
      </pc:sldChg>
      <pc:sldChg chg="del">
        <pc:chgData name="David Breckx" userId="18743d88-13bf-4679-806e-af4ac3bb633e" providerId="ADAL" clId="{72EB3B93-151C-B74B-8599-C34514ACB1B3}" dt="2022-03-12T20:52:40.786" v="3628" actId="2696"/>
        <pc:sldMkLst>
          <pc:docMk/>
          <pc:sldMk cId="2674092406" sldId="380"/>
        </pc:sldMkLst>
      </pc:sldChg>
      <pc:sldChg chg="del">
        <pc:chgData name="David Breckx" userId="18743d88-13bf-4679-806e-af4ac3bb633e" providerId="ADAL" clId="{72EB3B93-151C-B74B-8599-C34514ACB1B3}" dt="2022-03-12T19:58:01.715" v="1282" actId="2696"/>
        <pc:sldMkLst>
          <pc:docMk/>
          <pc:sldMk cId="3068293287" sldId="381"/>
        </pc:sldMkLst>
      </pc:sldChg>
      <pc:sldChg chg="modSp mod">
        <pc:chgData name="David Breckx" userId="18743d88-13bf-4679-806e-af4ac3bb633e" providerId="ADAL" clId="{72EB3B93-151C-B74B-8599-C34514ACB1B3}" dt="2022-03-12T20:00:36.045" v="1869" actId="27636"/>
        <pc:sldMkLst>
          <pc:docMk/>
          <pc:sldMk cId="1475183092" sldId="382"/>
        </pc:sldMkLst>
        <pc:spChg chg="mod">
          <ac:chgData name="David Breckx" userId="18743d88-13bf-4679-806e-af4ac3bb633e" providerId="ADAL" clId="{72EB3B93-151C-B74B-8599-C34514ACB1B3}" dt="2022-03-12T19:58:12.775" v="1288" actId="20577"/>
          <ac:spMkLst>
            <pc:docMk/>
            <pc:sldMk cId="1475183092" sldId="382"/>
            <ac:spMk id="6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2T20:00:36.045" v="1869" actId="27636"/>
          <ac:spMkLst>
            <pc:docMk/>
            <pc:sldMk cId="1475183092" sldId="382"/>
            <ac:spMk id="7" creationId="{919B0F66-38D8-8F41-ACB4-0AE34EE5B074}"/>
          </ac:spMkLst>
        </pc:spChg>
      </pc:sldChg>
      <pc:sldChg chg="addSp delSp modSp del mod">
        <pc:chgData name="David Breckx" userId="18743d88-13bf-4679-806e-af4ac3bb633e" providerId="ADAL" clId="{72EB3B93-151C-B74B-8599-C34514ACB1B3}" dt="2022-03-12T20:53:04.087" v="3648" actId="2696"/>
        <pc:sldMkLst>
          <pc:docMk/>
          <pc:sldMk cId="3475749510" sldId="383"/>
        </pc:sldMkLst>
        <pc:spChg chg="add del mod">
          <ac:chgData name="David Breckx" userId="18743d88-13bf-4679-806e-af4ac3bb633e" providerId="ADAL" clId="{72EB3B93-151C-B74B-8599-C34514ACB1B3}" dt="2022-03-12T20:32:59.392" v="2719" actId="478"/>
          <ac:spMkLst>
            <pc:docMk/>
            <pc:sldMk cId="3475749510" sldId="383"/>
            <ac:spMk id="2" creationId="{E8EE471D-F828-E94B-9506-45E39C09B497}"/>
          </ac:spMkLst>
        </pc:spChg>
      </pc:sldChg>
      <pc:sldChg chg="del">
        <pc:chgData name="David Breckx" userId="18743d88-13bf-4679-806e-af4ac3bb633e" providerId="ADAL" clId="{72EB3B93-151C-B74B-8599-C34514ACB1B3}" dt="2022-03-12T20:52:59.074" v="3643" actId="2696"/>
        <pc:sldMkLst>
          <pc:docMk/>
          <pc:sldMk cId="3159020688" sldId="384"/>
        </pc:sldMkLst>
      </pc:sldChg>
      <pc:sldChg chg="del">
        <pc:chgData name="David Breckx" userId="18743d88-13bf-4679-806e-af4ac3bb633e" providerId="ADAL" clId="{72EB3B93-151C-B74B-8599-C34514ACB1B3}" dt="2022-03-12T20:53:01.208" v="3647" actId="2696"/>
        <pc:sldMkLst>
          <pc:docMk/>
          <pc:sldMk cId="108929689" sldId="385"/>
        </pc:sldMkLst>
      </pc:sldChg>
      <pc:sldChg chg="del">
        <pc:chgData name="David Breckx" userId="18743d88-13bf-4679-806e-af4ac3bb633e" providerId="ADAL" clId="{72EB3B93-151C-B74B-8599-C34514ACB1B3}" dt="2022-03-12T20:52:59.674" v="3645" actId="2696"/>
        <pc:sldMkLst>
          <pc:docMk/>
          <pc:sldMk cId="522078429" sldId="386"/>
        </pc:sldMkLst>
      </pc:sldChg>
      <pc:sldChg chg="del">
        <pc:chgData name="David Breckx" userId="18743d88-13bf-4679-806e-af4ac3bb633e" providerId="ADAL" clId="{72EB3B93-151C-B74B-8599-C34514ACB1B3}" dt="2022-03-12T20:53:00.455" v="3646" actId="2696"/>
        <pc:sldMkLst>
          <pc:docMk/>
          <pc:sldMk cId="402228350" sldId="387"/>
        </pc:sldMkLst>
      </pc:sldChg>
      <pc:sldChg chg="del">
        <pc:chgData name="David Breckx" userId="18743d88-13bf-4679-806e-af4ac3bb633e" providerId="ADAL" clId="{72EB3B93-151C-B74B-8599-C34514ACB1B3}" dt="2022-03-12T20:52:50.808" v="3638" actId="2696"/>
        <pc:sldMkLst>
          <pc:docMk/>
          <pc:sldMk cId="3362414446" sldId="388"/>
        </pc:sldMkLst>
      </pc:sldChg>
      <pc:sldChg chg="modSp ord">
        <pc:chgData name="David Breckx" userId="18743d88-13bf-4679-806e-af4ac3bb633e" providerId="ADAL" clId="{72EB3B93-151C-B74B-8599-C34514ACB1B3}" dt="2022-03-12T21:00:30.097" v="3654" actId="20578"/>
        <pc:sldMkLst>
          <pc:docMk/>
          <pc:sldMk cId="4249081164" sldId="389"/>
        </pc:sldMkLst>
        <pc:spChg chg="mod">
          <ac:chgData name="David Breckx" userId="18743d88-13bf-4679-806e-af4ac3bb633e" providerId="ADAL" clId="{72EB3B93-151C-B74B-8599-C34514ACB1B3}" dt="2022-03-12T20:10:39.274" v="2417"/>
          <ac:spMkLst>
            <pc:docMk/>
            <pc:sldMk cId="4249081164" sldId="389"/>
            <ac:spMk id="6" creationId="{00000000-0000-0000-0000-000000000000}"/>
          </ac:spMkLst>
        </pc:spChg>
      </pc:sldChg>
      <pc:sldChg chg="del">
        <pc:chgData name="David Breckx" userId="18743d88-13bf-4679-806e-af4ac3bb633e" providerId="ADAL" clId="{72EB3B93-151C-B74B-8599-C34514ACB1B3}" dt="2022-03-12T20:52:52.146" v="3639" actId="2696"/>
        <pc:sldMkLst>
          <pc:docMk/>
          <pc:sldMk cId="3558287641" sldId="390"/>
        </pc:sldMkLst>
      </pc:sldChg>
      <pc:sldChg chg="del">
        <pc:chgData name="David Breckx" userId="18743d88-13bf-4679-806e-af4ac3bb633e" providerId="ADAL" clId="{72EB3B93-151C-B74B-8599-C34514ACB1B3}" dt="2022-03-12T20:52:53.039" v="3640" actId="2696"/>
        <pc:sldMkLst>
          <pc:docMk/>
          <pc:sldMk cId="1821805459" sldId="391"/>
        </pc:sldMkLst>
      </pc:sldChg>
      <pc:sldChg chg="del">
        <pc:chgData name="David Breckx" userId="18743d88-13bf-4679-806e-af4ac3bb633e" providerId="ADAL" clId="{72EB3B93-151C-B74B-8599-C34514ACB1B3}" dt="2022-03-12T20:52:47.188" v="3634" actId="2696"/>
        <pc:sldMkLst>
          <pc:docMk/>
          <pc:sldMk cId="330782590" sldId="392"/>
        </pc:sldMkLst>
      </pc:sldChg>
      <pc:sldChg chg="del">
        <pc:chgData name="David Breckx" userId="18743d88-13bf-4679-806e-af4ac3bb633e" providerId="ADAL" clId="{72EB3B93-151C-B74B-8599-C34514ACB1B3}" dt="2022-03-12T20:52:46.888" v="3633" actId="2696"/>
        <pc:sldMkLst>
          <pc:docMk/>
          <pc:sldMk cId="2069601960" sldId="393"/>
        </pc:sldMkLst>
      </pc:sldChg>
      <pc:sldChg chg="del">
        <pc:chgData name="David Breckx" userId="18743d88-13bf-4679-806e-af4ac3bb633e" providerId="ADAL" clId="{72EB3B93-151C-B74B-8599-C34514ACB1B3}" dt="2022-03-12T20:52:47.500" v="3635" actId="2696"/>
        <pc:sldMkLst>
          <pc:docMk/>
          <pc:sldMk cId="2242086269" sldId="394"/>
        </pc:sldMkLst>
      </pc:sldChg>
      <pc:sldChg chg="del">
        <pc:chgData name="David Breckx" userId="18743d88-13bf-4679-806e-af4ac3bb633e" providerId="ADAL" clId="{72EB3B93-151C-B74B-8599-C34514ACB1B3}" dt="2022-03-12T20:52:48.157" v="3636" actId="2696"/>
        <pc:sldMkLst>
          <pc:docMk/>
          <pc:sldMk cId="3502637233" sldId="395"/>
        </pc:sldMkLst>
      </pc:sldChg>
      <pc:sldChg chg="del">
        <pc:chgData name="David Breckx" userId="18743d88-13bf-4679-806e-af4ac3bb633e" providerId="ADAL" clId="{72EB3B93-151C-B74B-8599-C34514ACB1B3}" dt="2022-03-12T20:52:44.445" v="3632" actId="2696"/>
        <pc:sldMkLst>
          <pc:docMk/>
          <pc:sldMk cId="1405357052" sldId="396"/>
        </pc:sldMkLst>
      </pc:sldChg>
      <pc:sldChg chg="del">
        <pc:chgData name="David Breckx" userId="18743d88-13bf-4679-806e-af4ac3bb633e" providerId="ADAL" clId="{72EB3B93-151C-B74B-8599-C34514ACB1B3}" dt="2022-03-12T20:52:48.899" v="3637" actId="2696"/>
        <pc:sldMkLst>
          <pc:docMk/>
          <pc:sldMk cId="3862886722" sldId="397"/>
        </pc:sldMkLst>
      </pc:sldChg>
      <pc:sldChg chg="del">
        <pc:chgData name="David Breckx" userId="18743d88-13bf-4679-806e-af4ac3bb633e" providerId="ADAL" clId="{72EB3B93-151C-B74B-8599-C34514ACB1B3}" dt="2022-03-12T20:52:41.765" v="3629" actId="2696"/>
        <pc:sldMkLst>
          <pc:docMk/>
          <pc:sldMk cId="3532430497" sldId="398"/>
        </pc:sldMkLst>
      </pc:sldChg>
      <pc:sldChg chg="del">
        <pc:chgData name="David Breckx" userId="18743d88-13bf-4679-806e-af4ac3bb633e" providerId="ADAL" clId="{72EB3B93-151C-B74B-8599-C34514ACB1B3}" dt="2022-03-12T20:52:42.273" v="3630" actId="2696"/>
        <pc:sldMkLst>
          <pc:docMk/>
          <pc:sldMk cId="3949172875" sldId="399"/>
        </pc:sldMkLst>
      </pc:sldChg>
      <pc:sldChg chg="addSp delSp modSp add mod modNotesTx">
        <pc:chgData name="David Breckx" userId="18743d88-13bf-4679-806e-af4ac3bb633e" providerId="ADAL" clId="{72EB3B93-151C-B74B-8599-C34514ACB1B3}" dt="2022-03-12T19:54:27.194" v="1248" actId="20577"/>
        <pc:sldMkLst>
          <pc:docMk/>
          <pc:sldMk cId="180480075" sldId="400"/>
        </pc:sldMkLst>
        <pc:spChg chg="del">
          <ac:chgData name="David Breckx" userId="18743d88-13bf-4679-806e-af4ac3bb633e" providerId="ADAL" clId="{72EB3B93-151C-B74B-8599-C34514ACB1B3}" dt="2022-03-12T19:48:43.486" v="546" actId="478"/>
          <ac:spMkLst>
            <pc:docMk/>
            <pc:sldMk cId="180480075" sldId="400"/>
            <ac:spMk id="2" creationId="{C69F128C-8CB7-D843-A857-C829D0C980B6}"/>
          </ac:spMkLst>
        </pc:spChg>
        <pc:spChg chg="mod">
          <ac:chgData name="David Breckx" userId="18743d88-13bf-4679-806e-af4ac3bb633e" providerId="ADAL" clId="{72EB3B93-151C-B74B-8599-C34514ACB1B3}" dt="2022-03-12T19:53:46.019" v="1108" actId="113"/>
          <ac:spMkLst>
            <pc:docMk/>
            <pc:sldMk cId="180480075" sldId="400"/>
            <ac:spMk id="13" creationId="{A0B02542-EBB2-3E43-8AE3-EAEA6CB2F1D0}"/>
          </ac:spMkLst>
        </pc:spChg>
        <pc:picChg chg="add mod">
          <ac:chgData name="David Breckx" userId="18743d88-13bf-4679-806e-af4ac3bb633e" providerId="ADAL" clId="{72EB3B93-151C-B74B-8599-C34514ACB1B3}" dt="2022-03-12T19:53:15.555" v="1089" actId="1076"/>
          <ac:picMkLst>
            <pc:docMk/>
            <pc:sldMk cId="180480075" sldId="400"/>
            <ac:picMk id="4" creationId="{9FA65EEF-F46A-4F4B-A9E5-7D15C2C1F13B}"/>
          </ac:picMkLst>
        </pc:picChg>
      </pc:sldChg>
      <pc:sldChg chg="addSp delSp modSp add mod modNotesTx">
        <pc:chgData name="David Breckx" userId="18743d88-13bf-4679-806e-af4ac3bb633e" providerId="ADAL" clId="{72EB3B93-151C-B74B-8599-C34514ACB1B3}" dt="2022-03-12T19:57:51.792" v="1281" actId="20577"/>
        <pc:sldMkLst>
          <pc:docMk/>
          <pc:sldMk cId="1172177403" sldId="401"/>
        </pc:sldMkLst>
        <pc:spChg chg="mod">
          <ac:chgData name="David Breckx" userId="18743d88-13bf-4679-806e-af4ac3bb633e" providerId="ADAL" clId="{72EB3B93-151C-B74B-8599-C34514ACB1B3}" dt="2022-03-12T19:54:43.575" v="1268" actId="20577"/>
          <ac:spMkLst>
            <pc:docMk/>
            <pc:sldMk cId="1172177403" sldId="401"/>
            <ac:spMk id="10" creationId="{00000000-0000-0000-0000-000000000000}"/>
          </ac:spMkLst>
        </pc:spChg>
        <pc:spChg chg="del">
          <ac:chgData name="David Breckx" userId="18743d88-13bf-4679-806e-af4ac3bb633e" providerId="ADAL" clId="{72EB3B93-151C-B74B-8599-C34514ACB1B3}" dt="2022-03-12T19:57:27.694" v="1269" actId="478"/>
          <ac:spMkLst>
            <pc:docMk/>
            <pc:sldMk cId="1172177403" sldId="401"/>
            <ac:spMk id="13" creationId="{A0B02542-EBB2-3E43-8AE3-EAEA6CB2F1D0}"/>
          </ac:spMkLst>
        </pc:spChg>
        <pc:picChg chg="add mod">
          <ac:chgData name="David Breckx" userId="18743d88-13bf-4679-806e-af4ac3bb633e" providerId="ADAL" clId="{72EB3B93-151C-B74B-8599-C34514ACB1B3}" dt="2022-03-12T19:57:43.360" v="1279" actId="14100"/>
          <ac:picMkLst>
            <pc:docMk/>
            <pc:sldMk cId="1172177403" sldId="401"/>
            <ac:picMk id="3" creationId="{58B07AAB-22EC-BA45-B4C2-7F4A1D54284A}"/>
          </ac:picMkLst>
        </pc:picChg>
        <pc:picChg chg="del">
          <ac:chgData name="David Breckx" userId="18743d88-13bf-4679-806e-af4ac3bb633e" providerId="ADAL" clId="{72EB3B93-151C-B74B-8599-C34514ACB1B3}" dt="2022-03-12T19:57:28.357" v="1270" actId="478"/>
          <ac:picMkLst>
            <pc:docMk/>
            <pc:sldMk cId="1172177403" sldId="401"/>
            <ac:picMk id="4" creationId="{9FA65EEF-F46A-4F4B-A9E5-7D15C2C1F13B}"/>
          </ac:picMkLst>
        </pc:picChg>
        <pc:picChg chg="add mod">
          <ac:chgData name="David Breckx" userId="18743d88-13bf-4679-806e-af4ac3bb633e" providerId="ADAL" clId="{72EB3B93-151C-B74B-8599-C34514ACB1B3}" dt="2022-03-12T19:57:47.292" v="1280" actId="14100"/>
          <ac:picMkLst>
            <pc:docMk/>
            <pc:sldMk cId="1172177403" sldId="401"/>
            <ac:picMk id="7" creationId="{815664F9-E858-E042-B951-6FE158AE1702}"/>
          </ac:picMkLst>
        </pc:picChg>
      </pc:sldChg>
      <pc:sldChg chg="modSp add mod modNotesTx">
        <pc:chgData name="David Breckx" userId="18743d88-13bf-4679-806e-af4ac3bb633e" providerId="ADAL" clId="{72EB3B93-151C-B74B-8599-C34514ACB1B3}" dt="2022-03-12T20:03:11.773" v="2414" actId="20577"/>
        <pc:sldMkLst>
          <pc:docMk/>
          <pc:sldMk cId="3419777075" sldId="402"/>
        </pc:sldMkLst>
        <pc:spChg chg="mod">
          <ac:chgData name="David Breckx" userId="18743d88-13bf-4679-806e-af4ac3bb633e" providerId="ADAL" clId="{72EB3B93-151C-B74B-8599-C34514ACB1B3}" dt="2022-03-12T20:03:01.201" v="2413" actId="113"/>
          <ac:spMkLst>
            <pc:docMk/>
            <pc:sldMk cId="3419777075" sldId="402"/>
            <ac:spMk id="7" creationId="{919B0F66-38D8-8F41-ACB4-0AE34EE5B074}"/>
          </ac:spMkLst>
        </pc:spChg>
        <pc:spChg chg="mod">
          <ac:chgData name="David Breckx" userId="18743d88-13bf-4679-806e-af4ac3bb633e" providerId="ADAL" clId="{72EB3B93-151C-B74B-8599-C34514ACB1B3}" dt="2022-03-12T20:00:44.855" v="1872" actId="20577"/>
          <ac:spMkLst>
            <pc:docMk/>
            <pc:sldMk cId="3419777075" sldId="402"/>
            <ac:spMk id="10" creationId="{00000000-0000-0000-0000-000000000000}"/>
          </ac:spMkLst>
        </pc:spChg>
      </pc:sldChg>
      <pc:sldChg chg="addSp modSp add mod ord modNotesTx">
        <pc:chgData name="David Breckx" userId="18743d88-13bf-4679-806e-af4ac3bb633e" providerId="ADAL" clId="{72EB3B93-151C-B74B-8599-C34514ACB1B3}" dt="2022-03-12T21:02:17.715" v="3747" actId="20577"/>
        <pc:sldMkLst>
          <pc:docMk/>
          <pc:sldMk cId="1199832790" sldId="403"/>
        </pc:sldMkLst>
        <pc:spChg chg="mod">
          <ac:chgData name="David Breckx" userId="18743d88-13bf-4679-806e-af4ac3bb633e" providerId="ADAL" clId="{72EB3B93-151C-B74B-8599-C34514ACB1B3}" dt="2022-03-12T20:13:20.056" v="2489" actId="20577"/>
          <ac:spMkLst>
            <pc:docMk/>
            <pc:sldMk cId="1199832790" sldId="403"/>
            <ac:spMk id="10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2T21:02:17.715" v="3747" actId="20577"/>
          <ac:spMkLst>
            <pc:docMk/>
            <pc:sldMk cId="1199832790" sldId="403"/>
            <ac:spMk id="13" creationId="{A0B02542-EBB2-3E43-8AE3-EAEA6CB2F1D0}"/>
          </ac:spMkLst>
        </pc:spChg>
        <pc:picChg chg="add mod">
          <ac:chgData name="David Breckx" userId="18743d88-13bf-4679-806e-af4ac3bb633e" providerId="ADAL" clId="{72EB3B93-151C-B74B-8599-C34514ACB1B3}" dt="2022-03-12T21:02:13.212" v="3742" actId="1076"/>
          <ac:picMkLst>
            <pc:docMk/>
            <pc:sldMk cId="1199832790" sldId="403"/>
            <ac:picMk id="3" creationId="{B5546355-BEDF-8940-AECB-DA8E29351F56}"/>
          </ac:picMkLst>
        </pc:picChg>
        <pc:picChg chg="add mod">
          <ac:chgData name="David Breckx" userId="18743d88-13bf-4679-806e-af4ac3bb633e" providerId="ADAL" clId="{72EB3B93-151C-B74B-8599-C34514ACB1B3}" dt="2022-03-12T21:00:54.287" v="3656" actId="1076"/>
          <ac:picMkLst>
            <pc:docMk/>
            <pc:sldMk cId="1199832790" sldId="403"/>
            <ac:picMk id="5" creationId="{2A6C217C-D8DD-B046-B04C-5792FC090E19}"/>
          </ac:picMkLst>
        </pc:picChg>
      </pc:sldChg>
      <pc:sldChg chg="addSp delSp modSp add mod ord modNotesTx">
        <pc:chgData name="David Breckx" userId="18743d88-13bf-4679-806e-af4ac3bb633e" providerId="ADAL" clId="{72EB3B93-151C-B74B-8599-C34514ACB1B3}" dt="2022-03-12T21:14:33.693" v="4120" actId="1076"/>
        <pc:sldMkLst>
          <pc:docMk/>
          <pc:sldMk cId="2435262616" sldId="404"/>
        </pc:sldMkLst>
        <pc:spChg chg="del">
          <ac:chgData name="David Breckx" userId="18743d88-13bf-4679-806e-af4ac3bb633e" providerId="ADAL" clId="{72EB3B93-151C-B74B-8599-C34514ACB1B3}" dt="2022-03-12T20:34:30.677" v="2739" actId="478"/>
          <ac:spMkLst>
            <pc:docMk/>
            <pc:sldMk cId="2435262616" sldId="404"/>
            <ac:spMk id="2" creationId="{C69F128C-8CB7-D843-A857-C829D0C980B6}"/>
          </ac:spMkLst>
        </pc:spChg>
        <pc:spChg chg="mod">
          <ac:chgData name="David Breckx" userId="18743d88-13bf-4679-806e-af4ac3bb633e" providerId="ADAL" clId="{72EB3B93-151C-B74B-8599-C34514ACB1B3}" dt="2022-03-12T21:03:07.609" v="3760" actId="20577"/>
          <ac:spMkLst>
            <pc:docMk/>
            <pc:sldMk cId="2435262616" sldId="404"/>
            <ac:spMk id="10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2T21:14:13.909" v="4116" actId="20577"/>
          <ac:spMkLst>
            <pc:docMk/>
            <pc:sldMk cId="2435262616" sldId="404"/>
            <ac:spMk id="13" creationId="{A0B02542-EBB2-3E43-8AE3-EAEA6CB2F1D0}"/>
          </ac:spMkLst>
        </pc:spChg>
        <pc:picChg chg="add mod">
          <ac:chgData name="David Breckx" userId="18743d88-13bf-4679-806e-af4ac3bb633e" providerId="ADAL" clId="{72EB3B93-151C-B74B-8599-C34514ACB1B3}" dt="2022-03-12T21:14:33.693" v="4120" actId="1076"/>
          <ac:picMkLst>
            <pc:docMk/>
            <pc:sldMk cId="2435262616" sldId="404"/>
            <ac:picMk id="4" creationId="{0D637702-1DAE-8749-B10B-D0974744A2AD}"/>
          </ac:picMkLst>
        </pc:picChg>
        <pc:picChg chg="add mod">
          <ac:chgData name="David Breckx" userId="18743d88-13bf-4679-806e-af4ac3bb633e" providerId="ADAL" clId="{72EB3B93-151C-B74B-8599-C34514ACB1B3}" dt="2022-03-12T21:14:20.421" v="4117" actId="1076"/>
          <ac:picMkLst>
            <pc:docMk/>
            <pc:sldMk cId="2435262616" sldId="404"/>
            <ac:picMk id="7" creationId="{A4E4A593-DC9F-0943-B6DA-C5823ABC1F66}"/>
          </ac:picMkLst>
        </pc:picChg>
      </pc:sldChg>
      <pc:sldChg chg="addSp delSp modSp add mod">
        <pc:chgData name="David Breckx" userId="18743d88-13bf-4679-806e-af4ac3bb633e" providerId="ADAL" clId="{72EB3B93-151C-B74B-8599-C34514ACB1B3}" dt="2022-03-12T20:41:23.271" v="3155" actId="1076"/>
        <pc:sldMkLst>
          <pc:docMk/>
          <pc:sldMk cId="4036889925" sldId="405"/>
        </pc:sldMkLst>
        <pc:spChg chg="mod">
          <ac:chgData name="David Breckx" userId="18743d88-13bf-4679-806e-af4ac3bb633e" providerId="ADAL" clId="{72EB3B93-151C-B74B-8599-C34514ACB1B3}" dt="2022-03-12T20:36:48.157" v="3143" actId="5793"/>
          <ac:spMkLst>
            <pc:docMk/>
            <pc:sldMk cId="4036889925" sldId="405"/>
            <ac:spMk id="10" creationId="{00000000-0000-0000-0000-000000000000}"/>
          </ac:spMkLst>
        </pc:spChg>
        <pc:spChg chg="del">
          <ac:chgData name="David Breckx" userId="18743d88-13bf-4679-806e-af4ac3bb633e" providerId="ADAL" clId="{72EB3B93-151C-B74B-8599-C34514ACB1B3}" dt="2022-03-12T20:38:11.941" v="3144" actId="478"/>
          <ac:spMkLst>
            <pc:docMk/>
            <pc:sldMk cId="4036889925" sldId="405"/>
            <ac:spMk id="13" creationId="{A0B02542-EBB2-3E43-8AE3-EAEA6CB2F1D0}"/>
          </ac:spMkLst>
        </pc:spChg>
        <pc:picChg chg="add mod">
          <ac:chgData name="David Breckx" userId="18743d88-13bf-4679-806e-af4ac3bb633e" providerId="ADAL" clId="{72EB3B93-151C-B74B-8599-C34514ACB1B3}" dt="2022-03-12T20:41:23.271" v="3155" actId="1076"/>
          <ac:picMkLst>
            <pc:docMk/>
            <pc:sldMk cId="4036889925" sldId="405"/>
            <ac:picMk id="3" creationId="{D51E2A97-7755-A147-B633-E69972C5B61E}"/>
          </ac:picMkLst>
        </pc:picChg>
        <pc:picChg chg="add mod">
          <ac:chgData name="David Breckx" userId="18743d88-13bf-4679-806e-af4ac3bb633e" providerId="ADAL" clId="{72EB3B93-151C-B74B-8599-C34514ACB1B3}" dt="2022-03-12T20:41:20.020" v="3153" actId="1076"/>
          <ac:picMkLst>
            <pc:docMk/>
            <pc:sldMk cId="4036889925" sldId="405"/>
            <ac:picMk id="5" creationId="{C02BCD09-C220-3845-A691-AADA2CFA4F43}"/>
          </ac:picMkLst>
        </pc:picChg>
      </pc:sldChg>
      <pc:sldChg chg="addSp delSp modSp add del mod ord modNotesTx">
        <pc:chgData name="David Breckx" userId="18743d88-13bf-4679-806e-af4ac3bb633e" providerId="ADAL" clId="{72EB3B93-151C-B74B-8599-C34514ACB1B3}" dt="2022-03-13T08:21:11.170" v="5650" actId="1076"/>
        <pc:sldMkLst>
          <pc:docMk/>
          <pc:sldMk cId="3313179176" sldId="406"/>
        </pc:sldMkLst>
        <pc:spChg chg="mod">
          <ac:chgData name="David Breckx" userId="18743d88-13bf-4679-806e-af4ac3bb633e" providerId="ADAL" clId="{72EB3B93-151C-B74B-8599-C34514ACB1B3}" dt="2022-03-13T08:20:37.293" v="5643" actId="20577"/>
          <ac:spMkLst>
            <pc:docMk/>
            <pc:sldMk cId="3313179176" sldId="406"/>
            <ac:spMk id="13" creationId="{A0B02542-EBB2-3E43-8AE3-EAEA6CB2F1D0}"/>
          </ac:spMkLst>
        </pc:spChg>
        <pc:grpChg chg="add mod">
          <ac:chgData name="David Breckx" userId="18743d88-13bf-4679-806e-af4ac3bb633e" providerId="ADAL" clId="{72EB3B93-151C-B74B-8599-C34514ACB1B3}" dt="2022-03-13T08:21:11.170" v="5650" actId="1076"/>
          <ac:grpSpMkLst>
            <pc:docMk/>
            <pc:sldMk cId="3313179176" sldId="406"/>
            <ac:grpSpMk id="9" creationId="{DB052861-789E-5542-B49E-93DFBF7E63B1}"/>
          </ac:grpSpMkLst>
        </pc:grpChg>
        <pc:picChg chg="add del mod">
          <ac:chgData name="David Breckx" userId="18743d88-13bf-4679-806e-af4ac3bb633e" providerId="ADAL" clId="{72EB3B93-151C-B74B-8599-C34514ACB1B3}" dt="2022-03-13T08:07:28.443" v="5585" actId="478"/>
          <ac:picMkLst>
            <pc:docMk/>
            <pc:sldMk cId="3313179176" sldId="406"/>
            <ac:picMk id="3" creationId="{402FF033-AFD8-D345-87AD-3362E55B9351}"/>
          </ac:picMkLst>
        </pc:picChg>
        <pc:picChg chg="add mod">
          <ac:chgData name="David Breckx" userId="18743d88-13bf-4679-806e-af4ac3bb633e" providerId="ADAL" clId="{72EB3B93-151C-B74B-8599-C34514ACB1B3}" dt="2022-03-13T08:20:59.816" v="5647" actId="1076"/>
          <ac:picMkLst>
            <pc:docMk/>
            <pc:sldMk cId="3313179176" sldId="406"/>
            <ac:picMk id="5" creationId="{0DB22C24-55C8-4746-B54D-8CA381370C32}"/>
          </ac:picMkLst>
        </pc:picChg>
        <pc:picChg chg="add mod">
          <ac:chgData name="David Breckx" userId="18743d88-13bf-4679-806e-af4ac3bb633e" providerId="ADAL" clId="{72EB3B93-151C-B74B-8599-C34514ACB1B3}" dt="2022-03-13T08:20:46.879" v="5644" actId="1076"/>
          <ac:picMkLst>
            <pc:docMk/>
            <pc:sldMk cId="3313179176" sldId="406"/>
            <ac:picMk id="8" creationId="{31FD5393-9284-484C-9B6D-7BC546EBA8DD}"/>
          </ac:picMkLst>
        </pc:picChg>
      </pc:sldChg>
      <pc:sldChg chg="add">
        <pc:chgData name="David Breckx" userId="18743d88-13bf-4679-806e-af4ac3bb633e" providerId="ADAL" clId="{72EB3B93-151C-B74B-8599-C34514ACB1B3}" dt="2022-03-12T21:03:00.809" v="3748" actId="2890"/>
        <pc:sldMkLst>
          <pc:docMk/>
          <pc:sldMk cId="2301556101" sldId="407"/>
        </pc:sldMkLst>
      </pc:sldChg>
      <pc:sldChg chg="addSp delSp modSp add mod">
        <pc:chgData name="David Breckx" userId="18743d88-13bf-4679-806e-af4ac3bb633e" providerId="ADAL" clId="{72EB3B93-151C-B74B-8599-C34514ACB1B3}" dt="2022-03-12T21:21:12.267" v="4966" actId="1076"/>
        <pc:sldMkLst>
          <pc:docMk/>
          <pc:sldMk cId="3965913589" sldId="408"/>
        </pc:sldMkLst>
        <pc:spChg chg="add mod">
          <ac:chgData name="David Breckx" userId="18743d88-13bf-4679-806e-af4ac3bb633e" providerId="ADAL" clId="{72EB3B93-151C-B74B-8599-C34514ACB1B3}" dt="2022-03-12T21:21:12.267" v="4966" actId="1076"/>
          <ac:spMkLst>
            <pc:docMk/>
            <pc:sldMk cId="3965913589" sldId="408"/>
            <ac:spMk id="2" creationId="{988017D0-0B0A-6D44-BBBE-65A06FCC81F9}"/>
          </ac:spMkLst>
        </pc:spChg>
        <pc:spChg chg="mod">
          <ac:chgData name="David Breckx" userId="18743d88-13bf-4679-806e-af4ac3bb633e" providerId="ADAL" clId="{72EB3B93-151C-B74B-8599-C34514ACB1B3}" dt="2022-03-12T21:14:55.264" v="4133" actId="20577"/>
          <ac:spMkLst>
            <pc:docMk/>
            <pc:sldMk cId="3965913589" sldId="408"/>
            <ac:spMk id="10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2T21:20:07.967" v="4961" actId="20577"/>
          <ac:spMkLst>
            <pc:docMk/>
            <pc:sldMk cId="3965913589" sldId="408"/>
            <ac:spMk id="13" creationId="{A0B02542-EBB2-3E43-8AE3-EAEA6CB2F1D0}"/>
          </ac:spMkLst>
        </pc:spChg>
        <pc:picChg chg="del">
          <ac:chgData name="David Breckx" userId="18743d88-13bf-4679-806e-af4ac3bb633e" providerId="ADAL" clId="{72EB3B93-151C-B74B-8599-C34514ACB1B3}" dt="2022-03-12T21:17:28.595" v="4384" actId="478"/>
          <ac:picMkLst>
            <pc:docMk/>
            <pc:sldMk cId="3965913589" sldId="408"/>
            <ac:picMk id="4" creationId="{0D637702-1DAE-8749-B10B-D0974744A2AD}"/>
          </ac:picMkLst>
        </pc:picChg>
        <pc:picChg chg="del">
          <ac:chgData name="David Breckx" userId="18743d88-13bf-4679-806e-af4ac3bb633e" providerId="ADAL" clId="{72EB3B93-151C-B74B-8599-C34514ACB1B3}" dt="2022-03-12T21:17:28.211" v="4383" actId="478"/>
          <ac:picMkLst>
            <pc:docMk/>
            <pc:sldMk cId="3965913589" sldId="408"/>
            <ac:picMk id="7" creationId="{A4E4A593-DC9F-0943-B6DA-C5823ABC1F66}"/>
          </ac:picMkLst>
        </pc:picChg>
      </pc:sldChg>
      <pc:sldChg chg="delSp modSp add mod ord">
        <pc:chgData name="David Breckx" userId="18743d88-13bf-4679-806e-af4ac3bb633e" providerId="ADAL" clId="{72EB3B93-151C-B74B-8599-C34514ACB1B3}" dt="2022-03-13T08:01:05.961" v="5528" actId="20578"/>
        <pc:sldMkLst>
          <pc:docMk/>
          <pc:sldMk cId="3811796592" sldId="409"/>
        </pc:sldMkLst>
        <pc:spChg chg="mod">
          <ac:chgData name="David Breckx" userId="18743d88-13bf-4679-806e-af4ac3bb633e" providerId="ADAL" clId="{72EB3B93-151C-B74B-8599-C34514ACB1B3}" dt="2022-03-13T07:43:48.845" v="5029" actId="20577"/>
          <ac:spMkLst>
            <pc:docMk/>
            <pc:sldMk cId="3811796592" sldId="409"/>
            <ac:spMk id="10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3T07:46:30.602" v="5511" actId="113"/>
          <ac:spMkLst>
            <pc:docMk/>
            <pc:sldMk cId="3811796592" sldId="409"/>
            <ac:spMk id="13" creationId="{A0B02542-EBB2-3E43-8AE3-EAEA6CB2F1D0}"/>
          </ac:spMkLst>
        </pc:spChg>
        <pc:picChg chg="del">
          <ac:chgData name="David Breckx" userId="18743d88-13bf-4679-806e-af4ac3bb633e" providerId="ADAL" clId="{72EB3B93-151C-B74B-8599-C34514ACB1B3}" dt="2022-03-13T07:43:52.378" v="5031" actId="478"/>
          <ac:picMkLst>
            <pc:docMk/>
            <pc:sldMk cId="3811796592" sldId="409"/>
            <ac:picMk id="4" creationId="{0D637702-1DAE-8749-B10B-D0974744A2AD}"/>
          </ac:picMkLst>
        </pc:picChg>
        <pc:picChg chg="del">
          <ac:chgData name="David Breckx" userId="18743d88-13bf-4679-806e-af4ac3bb633e" providerId="ADAL" clId="{72EB3B93-151C-B74B-8599-C34514ACB1B3}" dt="2022-03-13T07:43:51.815" v="5030" actId="478"/>
          <ac:picMkLst>
            <pc:docMk/>
            <pc:sldMk cId="3811796592" sldId="409"/>
            <ac:picMk id="7" creationId="{A4E4A593-DC9F-0943-B6DA-C5823ABC1F66}"/>
          </ac:picMkLst>
        </pc:picChg>
      </pc:sldChg>
      <pc:sldChg chg="addSp delSp modSp add mod ord">
        <pc:chgData name="David Breckx" userId="18743d88-13bf-4679-806e-af4ac3bb633e" providerId="ADAL" clId="{72EB3B93-151C-B74B-8599-C34514ACB1B3}" dt="2022-03-13T08:01:05.961" v="5528" actId="20578"/>
        <pc:sldMkLst>
          <pc:docMk/>
          <pc:sldMk cId="3377132930" sldId="410"/>
        </pc:sldMkLst>
        <pc:spChg chg="del">
          <ac:chgData name="David Breckx" userId="18743d88-13bf-4679-806e-af4ac3bb633e" providerId="ADAL" clId="{72EB3B93-151C-B74B-8599-C34514ACB1B3}" dt="2022-03-13T07:46:36.359" v="5513" actId="478"/>
          <ac:spMkLst>
            <pc:docMk/>
            <pc:sldMk cId="3377132930" sldId="410"/>
            <ac:spMk id="13" creationId="{A0B02542-EBB2-3E43-8AE3-EAEA6CB2F1D0}"/>
          </ac:spMkLst>
        </pc:spChg>
        <pc:picChg chg="add del mod">
          <ac:chgData name="David Breckx" userId="18743d88-13bf-4679-806e-af4ac3bb633e" providerId="ADAL" clId="{72EB3B93-151C-B74B-8599-C34514ACB1B3}" dt="2022-03-13T07:51:43.825" v="5518" actId="478"/>
          <ac:picMkLst>
            <pc:docMk/>
            <pc:sldMk cId="3377132930" sldId="410"/>
            <ac:picMk id="3" creationId="{47F19583-BDCA-1A47-9B7E-A45629411E0A}"/>
          </ac:picMkLst>
        </pc:picChg>
        <pc:picChg chg="add mod">
          <ac:chgData name="David Breckx" userId="18743d88-13bf-4679-806e-af4ac3bb633e" providerId="ADAL" clId="{72EB3B93-151C-B74B-8599-C34514ACB1B3}" dt="2022-03-13T07:54:31.757" v="5527" actId="1076"/>
          <ac:picMkLst>
            <pc:docMk/>
            <pc:sldMk cId="3377132930" sldId="410"/>
            <ac:picMk id="5" creationId="{8CCAB7A9-0E4F-B144-A46D-BFD73D4483D1}"/>
          </ac:picMkLst>
        </pc:picChg>
        <pc:picChg chg="add mod">
          <ac:chgData name="David Breckx" userId="18743d88-13bf-4679-806e-af4ac3bb633e" providerId="ADAL" clId="{72EB3B93-151C-B74B-8599-C34514ACB1B3}" dt="2022-03-13T07:54:25.672" v="5526" actId="1076"/>
          <ac:picMkLst>
            <pc:docMk/>
            <pc:sldMk cId="3377132930" sldId="410"/>
            <ac:picMk id="8" creationId="{B9C6F6F9-C636-3840-99A8-216E9E2A1C8D}"/>
          </ac:picMkLst>
        </pc:picChg>
      </pc:sldChg>
      <pc:sldChg chg="addSp modSp add mod">
        <pc:chgData name="David Breckx" userId="18743d88-13bf-4679-806e-af4ac3bb633e" providerId="ADAL" clId="{72EB3B93-151C-B74B-8599-C34514ACB1B3}" dt="2022-03-13T08:25:04.039" v="6140" actId="1076"/>
        <pc:sldMkLst>
          <pc:docMk/>
          <pc:sldMk cId="416327816" sldId="411"/>
        </pc:sldMkLst>
        <pc:spChg chg="mod">
          <ac:chgData name="David Breckx" userId="18743d88-13bf-4679-806e-af4ac3bb633e" providerId="ADAL" clId="{72EB3B93-151C-B74B-8599-C34514ACB1B3}" dt="2022-03-13T08:03:13.462" v="5567" actId="20577"/>
          <ac:spMkLst>
            <pc:docMk/>
            <pc:sldMk cId="416327816" sldId="411"/>
            <ac:spMk id="10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3T08:24:24.108" v="6138" actId="20577"/>
          <ac:spMkLst>
            <pc:docMk/>
            <pc:sldMk cId="416327816" sldId="411"/>
            <ac:spMk id="13" creationId="{A0B02542-EBB2-3E43-8AE3-EAEA6CB2F1D0}"/>
          </ac:spMkLst>
        </pc:spChg>
        <pc:picChg chg="add mod">
          <ac:chgData name="David Breckx" userId="18743d88-13bf-4679-806e-af4ac3bb633e" providerId="ADAL" clId="{72EB3B93-151C-B74B-8599-C34514ACB1B3}" dt="2022-03-13T08:25:04.039" v="6140" actId="1076"/>
          <ac:picMkLst>
            <pc:docMk/>
            <pc:sldMk cId="416327816" sldId="411"/>
            <ac:picMk id="3" creationId="{85544722-91E2-D041-B530-E8641F5C26BE}"/>
          </ac:picMkLst>
        </pc:picChg>
      </pc:sldChg>
      <pc:sldChg chg="addSp delSp modSp add mod">
        <pc:chgData name="David Breckx" userId="18743d88-13bf-4679-806e-af4ac3bb633e" providerId="ADAL" clId="{72EB3B93-151C-B74B-8599-C34514ACB1B3}" dt="2022-03-13T08:15:20.531" v="5623" actId="1076"/>
        <pc:sldMkLst>
          <pc:docMk/>
          <pc:sldMk cId="3582644884" sldId="412"/>
        </pc:sldMkLst>
        <pc:spChg chg="mod">
          <ac:chgData name="David Breckx" userId="18743d88-13bf-4679-806e-af4ac3bb633e" providerId="ADAL" clId="{72EB3B93-151C-B74B-8599-C34514ACB1B3}" dt="2022-03-13T08:07:18.914" v="5582" actId="20577"/>
          <ac:spMkLst>
            <pc:docMk/>
            <pc:sldMk cId="3582644884" sldId="412"/>
            <ac:spMk id="10" creationId="{00000000-0000-0000-0000-000000000000}"/>
          </ac:spMkLst>
        </pc:spChg>
        <pc:spChg chg="del">
          <ac:chgData name="David Breckx" userId="18743d88-13bf-4679-806e-af4ac3bb633e" providerId="ADAL" clId="{72EB3B93-151C-B74B-8599-C34514ACB1B3}" dt="2022-03-13T08:07:21.355" v="5583" actId="478"/>
          <ac:spMkLst>
            <pc:docMk/>
            <pc:sldMk cId="3582644884" sldId="412"/>
            <ac:spMk id="13" creationId="{A0B02542-EBB2-3E43-8AE3-EAEA6CB2F1D0}"/>
          </ac:spMkLst>
        </pc:spChg>
        <pc:grpChg chg="add mod">
          <ac:chgData name="David Breckx" userId="18743d88-13bf-4679-806e-af4ac3bb633e" providerId="ADAL" clId="{72EB3B93-151C-B74B-8599-C34514ACB1B3}" dt="2022-03-13T08:15:20.531" v="5623" actId="1076"/>
          <ac:grpSpMkLst>
            <pc:docMk/>
            <pc:sldMk cId="3582644884" sldId="412"/>
            <ac:grpSpMk id="14" creationId="{E9E84F3F-2405-7E48-9002-7B674C4DF59E}"/>
          </ac:grpSpMkLst>
        </pc:grpChg>
        <pc:picChg chg="del mod">
          <ac:chgData name="David Breckx" userId="18743d88-13bf-4679-806e-af4ac3bb633e" providerId="ADAL" clId="{72EB3B93-151C-B74B-8599-C34514ACB1B3}" dt="2022-03-13T08:13:47.135" v="5604" actId="478"/>
          <ac:picMkLst>
            <pc:docMk/>
            <pc:sldMk cId="3582644884" sldId="412"/>
            <ac:picMk id="3" creationId="{402FF033-AFD8-D345-87AD-3362E55B9351}"/>
          </ac:picMkLst>
        </pc:picChg>
        <pc:picChg chg="add del mod">
          <ac:chgData name="David Breckx" userId="18743d88-13bf-4679-806e-af4ac3bb633e" providerId="ADAL" clId="{72EB3B93-151C-B74B-8599-C34514ACB1B3}" dt="2022-03-13T08:08:35.697" v="5592" actId="478"/>
          <ac:picMkLst>
            <pc:docMk/>
            <pc:sldMk cId="3582644884" sldId="412"/>
            <ac:picMk id="4" creationId="{0338D125-2908-A24F-B9F4-17F4C82A1E7C}"/>
          </ac:picMkLst>
        </pc:picChg>
        <pc:picChg chg="add mod">
          <ac:chgData name="David Breckx" userId="18743d88-13bf-4679-806e-af4ac3bb633e" providerId="ADAL" clId="{72EB3B93-151C-B74B-8599-C34514ACB1B3}" dt="2022-03-13T08:14:58.391" v="5620" actId="1076"/>
          <ac:picMkLst>
            <pc:docMk/>
            <pc:sldMk cId="3582644884" sldId="412"/>
            <ac:picMk id="7" creationId="{19E2499C-824A-DD41-9157-F00905E38FA0}"/>
          </ac:picMkLst>
        </pc:picChg>
        <pc:picChg chg="add mod">
          <ac:chgData name="David Breckx" userId="18743d88-13bf-4679-806e-af4ac3bb633e" providerId="ADAL" clId="{72EB3B93-151C-B74B-8599-C34514ACB1B3}" dt="2022-03-13T08:14:51.690" v="5618" actId="1076"/>
          <ac:picMkLst>
            <pc:docMk/>
            <pc:sldMk cId="3582644884" sldId="412"/>
            <ac:picMk id="9" creationId="{9BA9340D-C8BF-6247-BC5D-672015B912AE}"/>
          </ac:picMkLst>
        </pc:picChg>
        <pc:picChg chg="add mod">
          <ac:chgData name="David Breckx" userId="18743d88-13bf-4679-806e-af4ac3bb633e" providerId="ADAL" clId="{72EB3B93-151C-B74B-8599-C34514ACB1B3}" dt="2022-03-13T08:15:06.694" v="5621" actId="1076"/>
          <ac:picMkLst>
            <pc:docMk/>
            <pc:sldMk cId="3582644884" sldId="412"/>
            <ac:picMk id="12" creationId="{AAA06F2B-687A-3B4F-80AD-006D942A2848}"/>
          </ac:picMkLst>
        </pc:picChg>
      </pc:sldChg>
      <pc:sldChg chg="addSp delSp modSp add mod ord">
        <pc:chgData name="David Breckx" userId="18743d88-13bf-4679-806e-af4ac3bb633e" providerId="ADAL" clId="{72EB3B93-151C-B74B-8599-C34514ACB1B3}" dt="2022-03-13T08:30:03.714" v="6454" actId="20578"/>
        <pc:sldMkLst>
          <pc:docMk/>
          <pc:sldMk cId="827884588" sldId="413"/>
        </pc:sldMkLst>
        <pc:spChg chg="add del mod">
          <ac:chgData name="David Breckx" userId="18743d88-13bf-4679-806e-af4ac3bb633e" providerId="ADAL" clId="{72EB3B93-151C-B74B-8599-C34514ACB1B3}" dt="2022-03-13T08:29:46.731" v="6451"/>
          <ac:spMkLst>
            <pc:docMk/>
            <pc:sldMk cId="827884588" sldId="413"/>
            <ac:spMk id="4" creationId="{802A9766-5926-744F-A41E-84823335A174}"/>
          </ac:spMkLst>
        </pc:spChg>
        <pc:spChg chg="mod">
          <ac:chgData name="David Breckx" userId="18743d88-13bf-4679-806e-af4ac3bb633e" providerId="ADAL" clId="{72EB3B93-151C-B74B-8599-C34514ACB1B3}" dt="2022-03-13T08:29:21.921" v="6448" actId="20577"/>
          <ac:spMkLst>
            <pc:docMk/>
            <pc:sldMk cId="827884588" sldId="413"/>
            <ac:spMk id="13" creationId="{A0B02542-EBB2-3E43-8AE3-EAEA6CB2F1D0}"/>
          </ac:spMkLst>
        </pc:spChg>
        <pc:picChg chg="add mod">
          <ac:chgData name="David Breckx" userId="18743d88-13bf-4679-806e-af4ac3bb633e" providerId="ADAL" clId="{72EB3B93-151C-B74B-8599-C34514ACB1B3}" dt="2022-03-13T08:29:26.585" v="6449" actId="1076"/>
          <ac:picMkLst>
            <pc:docMk/>
            <pc:sldMk cId="827884588" sldId="413"/>
            <ac:picMk id="2" creationId="{0F5B590D-3F98-1742-8151-456A58F02858}"/>
          </ac:picMkLst>
        </pc:picChg>
        <pc:picChg chg="del">
          <ac:chgData name="David Breckx" userId="18743d88-13bf-4679-806e-af4ac3bb633e" providerId="ADAL" clId="{72EB3B93-151C-B74B-8599-C34514ACB1B3}" dt="2022-03-13T08:27:42.795" v="6397" actId="478"/>
          <ac:picMkLst>
            <pc:docMk/>
            <pc:sldMk cId="827884588" sldId="413"/>
            <ac:picMk id="3" creationId="{85544722-91E2-D041-B530-E8641F5C26BE}"/>
          </ac:picMkLst>
        </pc:picChg>
      </pc:sldChg>
      <pc:sldChg chg="modSp add mod ord modNotesTx">
        <pc:chgData name="David Breckx" userId="18743d88-13bf-4679-806e-af4ac3bb633e" providerId="ADAL" clId="{72EB3B93-151C-B74B-8599-C34514ACB1B3}" dt="2022-03-13T08:32:17.873" v="6987" actId="20577"/>
        <pc:sldMkLst>
          <pc:docMk/>
          <pc:sldMk cId="3483967554" sldId="414"/>
        </pc:sldMkLst>
        <pc:spChg chg="mod">
          <ac:chgData name="David Breckx" userId="18743d88-13bf-4679-806e-af4ac3bb633e" providerId="ADAL" clId="{72EB3B93-151C-B74B-8599-C34514ACB1B3}" dt="2022-03-13T08:32:02.136" v="6907" actId="20577"/>
          <ac:spMkLst>
            <pc:docMk/>
            <pc:sldMk cId="3483967554" sldId="414"/>
            <ac:spMk id="7" creationId="{919B0F66-38D8-8F41-ACB4-0AE34EE5B074}"/>
          </ac:spMkLst>
        </pc:spChg>
        <pc:spChg chg="mod">
          <ac:chgData name="David Breckx" userId="18743d88-13bf-4679-806e-af4ac3bb633e" providerId="ADAL" clId="{72EB3B93-151C-B74B-8599-C34514ACB1B3}" dt="2022-03-13T08:30:06.257" v="6456" actId="20577"/>
          <ac:spMkLst>
            <pc:docMk/>
            <pc:sldMk cId="3483967554" sldId="414"/>
            <ac:spMk id="10" creationId="{00000000-0000-0000-0000-000000000000}"/>
          </ac:spMkLst>
        </pc:spChg>
      </pc:sldChg>
      <pc:sldChg chg="modSp add mod ord modNotesTx">
        <pc:chgData name="David Breckx" userId="18743d88-13bf-4679-806e-af4ac3bb633e" providerId="ADAL" clId="{72EB3B93-151C-B74B-8599-C34514ACB1B3}" dt="2022-03-13T08:37:13.007" v="7689" actId="113"/>
        <pc:sldMkLst>
          <pc:docMk/>
          <pc:sldMk cId="192788769" sldId="415"/>
        </pc:sldMkLst>
        <pc:spChg chg="mod">
          <ac:chgData name="David Breckx" userId="18743d88-13bf-4679-806e-af4ac3bb633e" providerId="ADAL" clId="{72EB3B93-151C-B74B-8599-C34514ACB1B3}" dt="2022-03-13T08:33:35.893" v="7081" actId="20577"/>
          <ac:spMkLst>
            <pc:docMk/>
            <pc:sldMk cId="192788769" sldId="415"/>
            <ac:spMk id="10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3T08:37:13.007" v="7689" actId="113"/>
          <ac:spMkLst>
            <pc:docMk/>
            <pc:sldMk cId="192788769" sldId="415"/>
            <ac:spMk id="13" creationId="{A0B02542-EBB2-3E43-8AE3-EAEA6CB2F1D0}"/>
          </ac:spMkLst>
        </pc:spChg>
      </pc:sldChg>
      <pc:sldChg chg="addSp delSp modSp add del mod ord">
        <pc:chgData name="David Breckx" userId="18743d88-13bf-4679-806e-af4ac3bb633e" providerId="ADAL" clId="{72EB3B93-151C-B74B-8599-C34514ACB1B3}" dt="2022-03-13T08:33:15.699" v="7040" actId="2696"/>
        <pc:sldMkLst>
          <pc:docMk/>
          <pc:sldMk cId="609740039" sldId="415"/>
        </pc:sldMkLst>
        <pc:spChg chg="mod">
          <ac:chgData name="David Breckx" userId="18743d88-13bf-4679-806e-af4ac3bb633e" providerId="ADAL" clId="{72EB3B93-151C-B74B-8599-C34514ACB1B3}" dt="2022-03-13T08:33:12.513" v="7038" actId="20577"/>
          <ac:spMkLst>
            <pc:docMk/>
            <pc:sldMk cId="609740039" sldId="415"/>
            <ac:spMk id="10" creationId="{00000000-0000-0000-0000-000000000000}"/>
          </ac:spMkLst>
        </pc:spChg>
        <pc:picChg chg="add del">
          <ac:chgData name="David Breckx" userId="18743d88-13bf-4679-806e-af4ac3bb633e" providerId="ADAL" clId="{72EB3B93-151C-B74B-8599-C34514ACB1B3}" dt="2022-03-13T08:33:10.166" v="7033" actId="478"/>
          <ac:picMkLst>
            <pc:docMk/>
            <pc:sldMk cId="609740039" sldId="415"/>
            <ac:picMk id="2" creationId="{0F5B590D-3F98-1742-8151-456A58F02858}"/>
          </ac:picMkLst>
        </pc:picChg>
      </pc:sldChg>
      <pc:sldChg chg="addSp delSp modSp add mod ord">
        <pc:chgData name="David Breckx" userId="18743d88-13bf-4679-806e-af4ac3bb633e" providerId="ADAL" clId="{72EB3B93-151C-B74B-8599-C34514ACB1B3}" dt="2022-03-13T08:45:26.338" v="8177" actId="1076"/>
        <pc:sldMkLst>
          <pc:docMk/>
          <pc:sldMk cId="1149211718" sldId="416"/>
        </pc:sldMkLst>
        <pc:spChg chg="mod">
          <ac:chgData name="David Breckx" userId="18743d88-13bf-4679-806e-af4ac3bb633e" providerId="ADAL" clId="{72EB3B93-151C-B74B-8599-C34514ACB1B3}" dt="2022-03-13T08:37:24.134" v="7704" actId="27636"/>
          <ac:spMkLst>
            <pc:docMk/>
            <pc:sldMk cId="1149211718" sldId="416"/>
            <ac:spMk id="10" creationId="{00000000-0000-0000-0000-000000000000}"/>
          </ac:spMkLst>
        </pc:spChg>
        <pc:spChg chg="del">
          <ac:chgData name="David Breckx" userId="18743d88-13bf-4679-806e-af4ac3bb633e" providerId="ADAL" clId="{72EB3B93-151C-B74B-8599-C34514ACB1B3}" dt="2022-03-13T08:37:26.325" v="7705" actId="478"/>
          <ac:spMkLst>
            <pc:docMk/>
            <pc:sldMk cId="1149211718" sldId="416"/>
            <ac:spMk id="13" creationId="{A0B02542-EBB2-3E43-8AE3-EAEA6CB2F1D0}"/>
          </ac:spMkLst>
        </pc:spChg>
        <pc:grpChg chg="add mod">
          <ac:chgData name="David Breckx" userId="18743d88-13bf-4679-806e-af4ac3bb633e" providerId="ADAL" clId="{72EB3B93-151C-B74B-8599-C34514ACB1B3}" dt="2022-03-13T08:45:26.338" v="8177" actId="1076"/>
          <ac:grpSpMkLst>
            <pc:docMk/>
            <pc:sldMk cId="1149211718" sldId="416"/>
            <ac:grpSpMk id="7" creationId="{437085CD-EC6B-FE46-A764-46E73A213639}"/>
          </ac:grpSpMkLst>
        </pc:grpChg>
        <pc:picChg chg="add mod">
          <ac:chgData name="David Breckx" userId="18743d88-13bf-4679-806e-af4ac3bb633e" providerId="ADAL" clId="{72EB3B93-151C-B74B-8599-C34514ACB1B3}" dt="2022-03-13T08:38:12.905" v="7710" actId="1076"/>
          <ac:picMkLst>
            <pc:docMk/>
            <pc:sldMk cId="1149211718" sldId="416"/>
            <ac:picMk id="3" creationId="{993C3990-D7B0-5A4D-873F-141730697A98}"/>
          </ac:picMkLst>
        </pc:picChg>
        <pc:picChg chg="add mod">
          <ac:chgData name="David Breckx" userId="18743d88-13bf-4679-806e-af4ac3bb633e" providerId="ADAL" clId="{72EB3B93-151C-B74B-8599-C34514ACB1B3}" dt="2022-03-13T08:40:05.039" v="7714" actId="1076"/>
          <ac:picMkLst>
            <pc:docMk/>
            <pc:sldMk cId="1149211718" sldId="416"/>
            <ac:picMk id="5" creationId="{3F20EEB6-88BD-2F45-9226-FCD387A0D9F0}"/>
          </ac:picMkLst>
        </pc:picChg>
      </pc:sldChg>
      <pc:sldChg chg="addSp modSp add mod ord">
        <pc:chgData name="David Breckx" userId="18743d88-13bf-4679-806e-af4ac3bb633e" providerId="ADAL" clId="{72EB3B93-151C-B74B-8599-C34514ACB1B3}" dt="2022-03-13T08:43:11.516" v="8156" actId="20578"/>
        <pc:sldMkLst>
          <pc:docMk/>
          <pc:sldMk cId="3436821207" sldId="417"/>
        </pc:sldMkLst>
        <pc:spChg chg="add mod">
          <ac:chgData name="David Breckx" userId="18743d88-13bf-4679-806e-af4ac3bb633e" providerId="ADAL" clId="{72EB3B93-151C-B74B-8599-C34514ACB1B3}" dt="2022-03-13T08:42:30.517" v="8142" actId="1076"/>
          <ac:spMkLst>
            <pc:docMk/>
            <pc:sldMk cId="3436821207" sldId="417"/>
            <ac:spMk id="2" creationId="{C49FF350-3586-B745-92B5-9A182BA8220C}"/>
          </ac:spMkLst>
        </pc:spChg>
        <pc:spChg chg="mod">
          <ac:chgData name="David Breckx" userId="18743d88-13bf-4679-806e-af4ac3bb633e" providerId="ADAL" clId="{72EB3B93-151C-B74B-8599-C34514ACB1B3}" dt="2022-03-13T08:40:30.318" v="7724" actId="20577"/>
          <ac:spMkLst>
            <pc:docMk/>
            <pc:sldMk cId="3436821207" sldId="417"/>
            <ac:spMk id="10" creationId="{00000000-0000-0000-0000-000000000000}"/>
          </ac:spMkLst>
        </pc:spChg>
        <pc:spChg chg="mod">
          <ac:chgData name="David Breckx" userId="18743d88-13bf-4679-806e-af4ac3bb633e" providerId="ADAL" clId="{72EB3B93-151C-B74B-8599-C34514ACB1B3}" dt="2022-03-13T08:43:04.552" v="8154" actId="113"/>
          <ac:spMkLst>
            <pc:docMk/>
            <pc:sldMk cId="3436821207" sldId="417"/>
            <ac:spMk id="13" creationId="{A0B02542-EBB2-3E43-8AE3-EAEA6CB2F1D0}"/>
          </ac:spMkLst>
        </pc:spChg>
      </pc:sldChg>
      <pc:sldChg chg="addSp delSp modSp add mod ord">
        <pc:chgData name="David Breckx" userId="18743d88-13bf-4679-806e-af4ac3bb633e" providerId="ADAL" clId="{72EB3B93-151C-B74B-8599-C34514ACB1B3}" dt="2022-03-13T08:45:39.809" v="8180" actId="20578"/>
        <pc:sldMkLst>
          <pc:docMk/>
          <pc:sldMk cId="1222510557" sldId="418"/>
        </pc:sldMkLst>
        <pc:spChg chg="mod">
          <ac:chgData name="David Breckx" userId="18743d88-13bf-4679-806e-af4ac3bb633e" providerId="ADAL" clId="{72EB3B93-151C-B74B-8599-C34514ACB1B3}" dt="2022-03-13T08:43:15.343" v="8167" actId="27636"/>
          <ac:spMkLst>
            <pc:docMk/>
            <pc:sldMk cId="1222510557" sldId="418"/>
            <ac:spMk id="10" creationId="{00000000-0000-0000-0000-000000000000}"/>
          </ac:spMkLst>
        </pc:spChg>
        <pc:grpChg chg="add mod">
          <ac:chgData name="David Breckx" userId="18743d88-13bf-4679-806e-af4ac3bb633e" providerId="ADAL" clId="{72EB3B93-151C-B74B-8599-C34514ACB1B3}" dt="2022-03-13T08:45:19.352" v="8175" actId="1076"/>
          <ac:grpSpMkLst>
            <pc:docMk/>
            <pc:sldMk cId="1222510557" sldId="418"/>
            <ac:grpSpMk id="7" creationId="{B129E09F-3A8A-3B4E-A939-EAFE12658DB3}"/>
          </ac:grpSpMkLst>
        </pc:grpChg>
        <pc:picChg chg="mod">
          <ac:chgData name="David Breckx" userId="18743d88-13bf-4679-806e-af4ac3bb633e" providerId="ADAL" clId="{72EB3B93-151C-B74B-8599-C34514ACB1B3}" dt="2022-03-13T08:45:13.183" v="8173" actId="1076"/>
          <ac:picMkLst>
            <pc:docMk/>
            <pc:sldMk cId="1222510557" sldId="418"/>
            <ac:picMk id="3" creationId="{993C3990-D7B0-5A4D-873F-141730697A98}"/>
          </ac:picMkLst>
        </pc:picChg>
        <pc:picChg chg="add mod">
          <ac:chgData name="David Breckx" userId="18743d88-13bf-4679-806e-af4ac3bb633e" providerId="ADAL" clId="{72EB3B93-151C-B74B-8599-C34514ACB1B3}" dt="2022-03-13T08:45:09.599" v="8172" actId="1076"/>
          <ac:picMkLst>
            <pc:docMk/>
            <pc:sldMk cId="1222510557" sldId="418"/>
            <ac:picMk id="4" creationId="{FC8457CC-6EF7-B046-ADFB-2433299644D5}"/>
          </ac:picMkLst>
        </pc:picChg>
        <pc:picChg chg="del mod">
          <ac:chgData name="David Breckx" userId="18743d88-13bf-4679-806e-af4ac3bb633e" providerId="ADAL" clId="{72EB3B93-151C-B74B-8599-C34514ACB1B3}" dt="2022-03-13T08:44:59.563" v="8171" actId="478"/>
          <ac:picMkLst>
            <pc:docMk/>
            <pc:sldMk cId="1222510557" sldId="418"/>
            <ac:picMk id="5" creationId="{3F20EEB6-88BD-2F45-9226-FCD387A0D9F0}"/>
          </ac:picMkLst>
        </pc:picChg>
      </pc:sldChg>
      <pc:sldChg chg="modSp add mod ord modNotesTx">
        <pc:chgData name="David Breckx" userId="18743d88-13bf-4679-806e-af4ac3bb633e" providerId="ADAL" clId="{72EB3B93-151C-B74B-8599-C34514ACB1B3}" dt="2022-03-13T08:52:11.931" v="9285" actId="113"/>
        <pc:sldMkLst>
          <pc:docMk/>
          <pc:sldMk cId="3168628958" sldId="419"/>
        </pc:sldMkLst>
        <pc:spChg chg="mod">
          <ac:chgData name="David Breckx" userId="18743d88-13bf-4679-806e-af4ac3bb633e" providerId="ADAL" clId="{72EB3B93-151C-B74B-8599-C34514ACB1B3}" dt="2022-03-13T08:52:11.931" v="9285" actId="113"/>
          <ac:spMkLst>
            <pc:docMk/>
            <pc:sldMk cId="3168628958" sldId="419"/>
            <ac:spMk id="7" creationId="{919B0F66-38D8-8F41-ACB4-0AE34EE5B074}"/>
          </ac:spMkLst>
        </pc:spChg>
        <pc:spChg chg="mod">
          <ac:chgData name="David Breckx" userId="18743d88-13bf-4679-806e-af4ac3bb633e" providerId="ADAL" clId="{72EB3B93-151C-B74B-8599-C34514ACB1B3}" dt="2022-03-13T08:45:49.356" v="8182" actId="20577"/>
          <ac:spMkLst>
            <pc:docMk/>
            <pc:sldMk cId="3168628958" sldId="419"/>
            <ac:spMk id="10" creationId="{00000000-0000-0000-0000-000000000000}"/>
          </ac:spMkLst>
        </pc:spChg>
      </pc:sldChg>
      <pc:sldChg chg="modSp add mod modNotesTx">
        <pc:chgData name="David Breckx" userId="18743d88-13bf-4679-806e-af4ac3bb633e" providerId="ADAL" clId="{72EB3B93-151C-B74B-8599-C34514ACB1B3}" dt="2022-03-13T08:57:44.600" v="10184" actId="20577"/>
        <pc:sldMkLst>
          <pc:docMk/>
          <pc:sldMk cId="1005330701" sldId="420"/>
        </pc:sldMkLst>
        <pc:spChg chg="mod">
          <ac:chgData name="David Breckx" userId="18743d88-13bf-4679-806e-af4ac3bb633e" providerId="ADAL" clId="{72EB3B93-151C-B74B-8599-C34514ACB1B3}" dt="2022-03-13T08:52:03.719" v="9281" actId="113"/>
          <ac:spMkLst>
            <pc:docMk/>
            <pc:sldMk cId="1005330701" sldId="420"/>
            <ac:spMk id="7" creationId="{919B0F66-38D8-8F41-ACB4-0AE34EE5B074}"/>
          </ac:spMkLst>
        </pc:spChg>
        <pc:spChg chg="mod">
          <ac:chgData name="David Breckx" userId="18743d88-13bf-4679-806e-af4ac3bb633e" providerId="ADAL" clId="{72EB3B93-151C-B74B-8599-C34514ACB1B3}" dt="2022-03-13T08:57:44.600" v="10184" actId="20577"/>
          <ac:spMkLst>
            <pc:docMk/>
            <pc:sldMk cId="1005330701" sldId="420"/>
            <ac:spMk id="10" creationId="{00000000-0000-0000-0000-000000000000}"/>
          </ac:spMkLst>
        </pc:spChg>
      </pc:sldChg>
      <pc:sldChg chg="modSp add mod">
        <pc:chgData name="David Breckx" userId="18743d88-13bf-4679-806e-af4ac3bb633e" providerId="ADAL" clId="{72EB3B93-151C-B74B-8599-C34514ACB1B3}" dt="2022-03-13T08:57:14.190" v="10136" actId="20577"/>
        <pc:sldMkLst>
          <pc:docMk/>
          <pc:sldMk cId="3577672394" sldId="421"/>
        </pc:sldMkLst>
        <pc:spChg chg="mod">
          <ac:chgData name="David Breckx" userId="18743d88-13bf-4679-806e-af4ac3bb633e" providerId="ADAL" clId="{72EB3B93-151C-B74B-8599-C34514ACB1B3}" dt="2022-03-13T08:53:43.013" v="9633" actId="20577"/>
          <ac:spMkLst>
            <pc:docMk/>
            <pc:sldMk cId="3577672394" sldId="421"/>
            <ac:spMk id="7" creationId="{919B0F66-38D8-8F41-ACB4-0AE34EE5B074}"/>
          </ac:spMkLst>
        </pc:spChg>
        <pc:spChg chg="mod">
          <ac:chgData name="David Breckx" userId="18743d88-13bf-4679-806e-af4ac3bb633e" providerId="ADAL" clId="{72EB3B93-151C-B74B-8599-C34514ACB1B3}" dt="2022-03-13T08:57:14.190" v="10136" actId="20577"/>
          <ac:spMkLst>
            <pc:docMk/>
            <pc:sldMk cId="3577672394" sldId="421"/>
            <ac:spMk id="10" creationId="{00000000-0000-0000-0000-000000000000}"/>
          </ac:spMkLst>
        </pc:spChg>
      </pc:sldChg>
      <pc:sldChg chg="modSp add mod">
        <pc:chgData name="David Breckx" userId="18743d88-13bf-4679-806e-af4ac3bb633e" providerId="ADAL" clId="{72EB3B93-151C-B74B-8599-C34514ACB1B3}" dt="2022-03-13T08:57:11.378" v="10134" actId="20577"/>
        <pc:sldMkLst>
          <pc:docMk/>
          <pc:sldMk cId="1338912859" sldId="422"/>
        </pc:sldMkLst>
        <pc:spChg chg="mod">
          <ac:chgData name="David Breckx" userId="18743d88-13bf-4679-806e-af4ac3bb633e" providerId="ADAL" clId="{72EB3B93-151C-B74B-8599-C34514ACB1B3}" dt="2022-03-13T08:56:14.177" v="10132" actId="2711"/>
          <ac:spMkLst>
            <pc:docMk/>
            <pc:sldMk cId="1338912859" sldId="422"/>
            <ac:spMk id="7" creationId="{919B0F66-38D8-8F41-ACB4-0AE34EE5B074}"/>
          </ac:spMkLst>
        </pc:spChg>
        <pc:spChg chg="mod">
          <ac:chgData name="David Breckx" userId="18743d88-13bf-4679-806e-af4ac3bb633e" providerId="ADAL" clId="{72EB3B93-151C-B74B-8599-C34514ACB1B3}" dt="2022-03-13T08:57:11.378" v="10134" actId="20577"/>
          <ac:spMkLst>
            <pc:docMk/>
            <pc:sldMk cId="1338912859" sldId="422"/>
            <ac:spMk id="10" creationId="{00000000-0000-0000-0000-000000000000}"/>
          </ac:spMkLst>
        </pc:spChg>
      </pc:sldChg>
      <pc:sldChg chg="addSp modSp add mod">
        <pc:chgData name="David Breckx" userId="18743d88-13bf-4679-806e-af4ac3bb633e" providerId="ADAL" clId="{72EB3B93-151C-B74B-8599-C34514ACB1B3}" dt="2022-03-13T09:16:55.698" v="10762" actId="1076"/>
        <pc:sldMkLst>
          <pc:docMk/>
          <pc:sldMk cId="2121872838" sldId="423"/>
        </pc:sldMkLst>
        <pc:spChg chg="mod">
          <ac:chgData name="David Breckx" userId="18743d88-13bf-4679-806e-af4ac3bb633e" providerId="ADAL" clId="{72EB3B93-151C-B74B-8599-C34514ACB1B3}" dt="2022-03-13T09:12:22.455" v="10759" actId="20577"/>
          <ac:spMkLst>
            <pc:docMk/>
            <pc:sldMk cId="2121872838" sldId="423"/>
            <ac:spMk id="7" creationId="{919B0F66-38D8-8F41-ACB4-0AE34EE5B074}"/>
          </ac:spMkLst>
        </pc:spChg>
        <pc:spChg chg="mod">
          <ac:chgData name="David Breckx" userId="18743d88-13bf-4679-806e-af4ac3bb633e" providerId="ADAL" clId="{72EB3B93-151C-B74B-8599-C34514ACB1B3}" dt="2022-03-13T08:57:40.550" v="10181" actId="20577"/>
          <ac:spMkLst>
            <pc:docMk/>
            <pc:sldMk cId="2121872838" sldId="423"/>
            <ac:spMk id="10" creationId="{00000000-0000-0000-0000-000000000000}"/>
          </ac:spMkLst>
        </pc:spChg>
        <pc:picChg chg="add mod">
          <ac:chgData name="David Breckx" userId="18743d88-13bf-4679-806e-af4ac3bb633e" providerId="ADAL" clId="{72EB3B93-151C-B74B-8599-C34514ACB1B3}" dt="2022-03-13T09:16:55.698" v="10762" actId="1076"/>
          <ac:picMkLst>
            <pc:docMk/>
            <pc:sldMk cId="2121872838" sldId="423"/>
            <ac:picMk id="2" creationId="{188BDFCB-84FA-4847-A605-0EF9F8A0E1D4}"/>
          </ac:picMkLst>
        </pc:picChg>
      </pc:sldChg>
      <pc:sldChg chg="addSp delSp modSp add mod">
        <pc:chgData name="David Breckx" userId="18743d88-13bf-4679-806e-af4ac3bb633e" providerId="ADAL" clId="{72EB3B93-151C-B74B-8599-C34514ACB1B3}" dt="2022-03-13T09:02:49.023" v="10481" actId="1076"/>
        <pc:sldMkLst>
          <pc:docMk/>
          <pc:sldMk cId="887925156" sldId="424"/>
        </pc:sldMkLst>
        <pc:spChg chg="add del mod">
          <ac:chgData name="David Breckx" userId="18743d88-13bf-4679-806e-af4ac3bb633e" providerId="ADAL" clId="{72EB3B93-151C-B74B-8599-C34514ACB1B3}" dt="2022-03-13T09:02:39.468" v="10478" actId="478"/>
          <ac:spMkLst>
            <pc:docMk/>
            <pc:sldMk cId="887925156" sldId="424"/>
            <ac:spMk id="2" creationId="{47995E69-404D-6540-9A8D-1BCE3018C18C}"/>
          </ac:spMkLst>
        </pc:spChg>
        <pc:spChg chg="del">
          <ac:chgData name="David Breckx" userId="18743d88-13bf-4679-806e-af4ac3bb633e" providerId="ADAL" clId="{72EB3B93-151C-B74B-8599-C34514ACB1B3}" dt="2022-03-13T09:02:37.319" v="10476" actId="478"/>
          <ac:spMkLst>
            <pc:docMk/>
            <pc:sldMk cId="887925156" sldId="424"/>
            <ac:spMk id="7" creationId="{919B0F66-38D8-8F41-ACB4-0AE34EE5B074}"/>
          </ac:spMkLst>
        </pc:spChg>
        <pc:picChg chg="add mod">
          <ac:chgData name="David Breckx" userId="18743d88-13bf-4679-806e-af4ac3bb633e" providerId="ADAL" clId="{72EB3B93-151C-B74B-8599-C34514ACB1B3}" dt="2022-03-13T09:02:49.023" v="10481" actId="1076"/>
          <ac:picMkLst>
            <pc:docMk/>
            <pc:sldMk cId="887925156" sldId="424"/>
            <ac:picMk id="4" creationId="{6AC7E7BF-AF73-E743-9905-5033F400AB4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3/13/22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6A7EE-D1DE-A64A-89BE-9E65478670F1}" type="datetimeFigureOut">
              <a:rPr lang="nl-NL" smtClean="0"/>
              <a:t>13-03-2022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51328-F4F6-B645-B9B1-02F2D0F117C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977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119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882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0755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7797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7148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principe bij elke event treedt er </a:t>
            </a:r>
            <a:r>
              <a:rPr lang="nl-NL" dirty="0" err="1"/>
              <a:t>bubbling</a:t>
            </a:r>
            <a:r>
              <a:rPr lang="nl-NL" dirty="0"/>
              <a:t> op, behalve bij sommige zoals het focus event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298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771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786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9332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336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144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26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Voorrangsregeling hetzelfde bij </a:t>
            </a:r>
            <a:r>
              <a:rPr lang="nl-NL" dirty="0" err="1"/>
              <a:t>style</a:t>
            </a:r>
            <a:r>
              <a:rPr lang="nl-NL" dirty="0"/>
              <a:t> attribuut -&gt; </a:t>
            </a:r>
            <a:r>
              <a:rPr lang="nl-NL" dirty="0" err="1"/>
              <a:t>inline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336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38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3345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2034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772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Enkel paragrafen twee en vier moeten dikgedrukt en in het rood staan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3164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702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5939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2341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16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Kort gezegd, telkens “</a:t>
            </a:r>
            <a:r>
              <a:rPr lang="nl-NL" dirty="0" err="1"/>
              <a:t>anEvent</a:t>
            </a:r>
            <a:r>
              <a:rPr lang="nl-NL" dirty="0"/>
              <a:t>” zich voordoet bij </a:t>
            </a:r>
            <a:r>
              <a:rPr lang="nl-NL" dirty="0" err="1"/>
              <a:t>elementNode</a:t>
            </a:r>
            <a:r>
              <a:rPr lang="nl-NL" dirty="0"/>
              <a:t> zal de browser </a:t>
            </a:r>
            <a:r>
              <a:rPr lang="nl-NL" dirty="0" err="1"/>
              <a:t>ourFunction</a:t>
            </a:r>
            <a:r>
              <a:rPr lang="nl-NL" dirty="0"/>
              <a:t> oproepen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5326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8704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7004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Welke node heeft geen </a:t>
            </a:r>
            <a:r>
              <a:rPr lang="nl-NL" dirty="0" err="1"/>
              <a:t>parent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546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233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2934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1294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462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ve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/docs/Web/API/Element/classLis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Even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8362"/>
          <a:stretch/>
        </p:blipFill>
        <p:spPr>
          <a:xfrm>
            <a:off x="-1" y="0"/>
            <a:ext cx="4437529" cy="50292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1FED2D1-8E55-864C-87AD-B370BD1B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40" r="20840"/>
          <a:stretch/>
        </p:blipFill>
        <p:spPr>
          <a:xfrm>
            <a:off x="-64429" y="-2700"/>
            <a:ext cx="4501958" cy="51462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29" y="0"/>
            <a:ext cx="6864101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AA71EA-A1D4-6A40-8755-81FD83681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Web 2</a:t>
            </a: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  <a:p>
            <a:endParaRPr lang="nl-BE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onclick vs addEventListener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We kunnen ook event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listener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definiëren aan de hand van het </a:t>
            </a: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onclick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attribuut op HTML elementen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AFGERADEN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addEventListener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is de enige goede 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manier</a:t>
            </a: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B5546355-BEDF-8940-AECB-DA8E2935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9" y="3082032"/>
            <a:ext cx="5537200" cy="1320800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2A6C217C-D8DD-B046-B04C-5792FC090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239" y="2122432"/>
            <a:ext cx="342376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Het event object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In 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handler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kunnen we ook aan 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object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aan dat meegegeven wordt als parameter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Meestal met de volgende namen: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evt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of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Wordt meegegeven om extra mogelijkheden te geven en meer informatie,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bvb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. van waar het event afkomstig is, …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D637702-1DAE-8749-B10B-D0974744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2522"/>
            <a:ext cx="3340100" cy="1320800"/>
          </a:xfrm>
          <a:prstGeom prst="rect">
            <a:avLst/>
          </a:prstGeom>
        </p:spPr>
      </p:pic>
      <p:pic>
        <p:nvPicPr>
          <p:cNvPr id="7" name="Afbeelding 6" descr="Afbeelding met tekst, schermafbeelding, scherm&#10;&#10;Automatisch gegenereerde beschrijving">
            <a:extLst>
              <a:ext uri="{FF2B5EF4-FFF2-40B4-BE49-F238E27FC236}">
                <a16:creationId xmlns:a16="http://schemas.microsoft.com/office/drawing/2014/main" id="{A4E4A593-DC9F-0943-B6DA-C5823ABC1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842922"/>
            <a:ext cx="433603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6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event.target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In het event object is er ook 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target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property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die we kunnen gebruiken als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verwijzing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naar het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element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uit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DOM-tree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waar het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zich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voordeed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Soms loopt het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gedrag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in onze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handlers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grotendeels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gelijk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maar is het 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klein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detail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dat verschilt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Vb. een functie die DOM-tree elementen verwijdert als er op geklikt wordt. Het verwijderen van een element zal altijd hetzelfde verlopen maar wat we eigenlijk willen weten is welk element dient verwijderd te worden – daarvoor hebben we dan nu de target property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88017D0-0B0A-6D44-BBBE-65A06FCC81F9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https://developer.mozilla.org/en-US/docs/Web/API/Event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5913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 – preventDefault()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Soms wil je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standaard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uitvoering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nadat 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opgetreden is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tegenhouden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niet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uitvoeren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Grootste voorbeeld hiervan is het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submitten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van een formulier, als je op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submit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knop klikt wordt de data naar een server of naar de pagina verzonden. Als je deze data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bvb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eerst nog wilt controleren kan je gebruik maken van de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preventDefault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()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methode</a:t>
            </a:r>
          </a:p>
        </p:txBody>
      </p:sp>
    </p:spTree>
    <p:extLst>
      <p:ext uri="{BB962C8B-B14F-4D97-AF65-F5344CB8AC3E}">
        <p14:creationId xmlns:p14="http://schemas.microsoft.com/office/powerpoint/2010/main" val="381179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 – preventDefault()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8CCAB7A9-0E4F-B144-A46D-BFD73D44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578"/>
            <a:ext cx="5397500" cy="2717800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B9C6F6F9-C636-3840-99A8-216E9E2A1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51" y="2427793"/>
            <a:ext cx="5397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32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 bubbling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bubbling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is een fenomeen dat optreedt in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JavaScript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bij het gebruik van events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Als 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optreedt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op een element, zal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eerst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de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handler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hiervan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opgeroepen worden, dan op zijn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parent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element, en dan naar boven toe naar alle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andere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voorouders</a:t>
            </a: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01556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 bubbling – voorbeeld 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D51E2A97-7755-A147-B633-E69972C5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39901"/>
            <a:ext cx="2476500" cy="1879600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C02BCD09-C220-3845-A691-AADA2CFA4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0" y="1092151"/>
            <a:ext cx="4381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8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 bubbling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Kan uitgeschakeld worden als je dit gedrag niet wil, door middel van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stopPropagation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methode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DB052861-789E-5542-B49E-93DFBF7E63B1}"/>
              </a:ext>
            </a:extLst>
          </p:cNvPr>
          <p:cNvGrpSpPr/>
          <p:nvPr/>
        </p:nvGrpSpPr>
        <p:grpSpPr>
          <a:xfrm>
            <a:off x="990600" y="2122432"/>
            <a:ext cx="7467600" cy="3136900"/>
            <a:chOff x="1676400" y="2006600"/>
            <a:chExt cx="7467600" cy="3136900"/>
          </a:xfrm>
        </p:grpSpPr>
        <p:pic>
          <p:nvPicPr>
            <p:cNvPr id="5" name="Afbeelding 4" descr="Afbeelding met tekst&#10;&#10;Automatisch gegenereerde beschrijving">
              <a:extLst>
                <a:ext uri="{FF2B5EF4-FFF2-40B4-BE49-F238E27FC236}">
                  <a16:creationId xmlns:a16="http://schemas.microsoft.com/office/drawing/2014/main" id="{0DB22C24-55C8-4746-B54D-8CA38137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2774950"/>
              <a:ext cx="2971800" cy="1600200"/>
            </a:xfrm>
            <a:prstGeom prst="rect">
              <a:avLst/>
            </a:prstGeom>
          </p:spPr>
        </p:pic>
        <p:pic>
          <p:nvPicPr>
            <p:cNvPr id="8" name="Afbeelding 7" descr="Afbeelding met tekst&#10;&#10;Automatisch gegenereerde beschrijving">
              <a:extLst>
                <a:ext uri="{FF2B5EF4-FFF2-40B4-BE49-F238E27FC236}">
                  <a16:creationId xmlns:a16="http://schemas.microsoft.com/office/drawing/2014/main" id="{31FD5393-9284-484C-9B6D-7BC546EBA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2006600"/>
              <a:ext cx="4495800" cy="313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179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 delegation</a:t>
            </a:r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9E84F3F-2405-7E48-9002-7B674C4DF59E}"/>
              </a:ext>
            </a:extLst>
          </p:cNvPr>
          <p:cNvGrpSpPr/>
          <p:nvPr/>
        </p:nvGrpSpPr>
        <p:grpSpPr>
          <a:xfrm>
            <a:off x="1246188" y="1092151"/>
            <a:ext cx="7112000" cy="4292361"/>
            <a:chOff x="2032000" y="851139"/>
            <a:chExt cx="7112000" cy="4292361"/>
          </a:xfrm>
        </p:grpSpPr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19E2499C-824A-DD41-9157-F00905E38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5100" y="851139"/>
              <a:ext cx="1930400" cy="1879600"/>
            </a:xfrm>
            <a:prstGeom prst="rect">
              <a:avLst/>
            </a:prstGeom>
          </p:spPr>
        </p:pic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9BA9340D-C8BF-6247-BC5D-672015B91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5100" y="2146300"/>
              <a:ext cx="5168900" cy="2997200"/>
            </a:xfrm>
            <a:prstGeom prst="rect">
              <a:avLst/>
            </a:prstGeom>
          </p:spPr>
        </p:pic>
        <p:pic>
          <p:nvPicPr>
            <p:cNvPr id="12" name="Afbeelding 11" descr="Afbeelding met tekst&#10;&#10;Automatisch gegenereerde beschrijving">
              <a:extLst>
                <a:ext uri="{FF2B5EF4-FFF2-40B4-BE49-F238E27FC236}">
                  <a16:creationId xmlns:a16="http://schemas.microsoft.com/office/drawing/2014/main" id="{AAA06F2B-687A-3B4F-80AD-006D942A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0" y="1163241"/>
              <a:ext cx="2540000" cy="369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64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CSS properties instellen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Met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JavaScript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kunnen we ook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CSS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manipuleren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. Om 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CSS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property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van een element in te stellen in JS, moeten we de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.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style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object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property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van een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elementNode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aanspreken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elementNode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is dus een soort object met verschillende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properties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waarvan 1 met de naam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style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en die de toegangspoort is tot de CSS-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properties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van dat element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544722-91E2-D041-B530-E8641F5C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822700"/>
            <a:ext cx="2971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05"/>
            <a:ext cx="8419003" cy="4735689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724997" y="1809535"/>
            <a:ext cx="7772400" cy="845342"/>
          </a:xfrm>
        </p:spPr>
        <p:txBody>
          <a:bodyPr/>
          <a:lstStyle/>
          <a:p>
            <a:r>
              <a:rPr lang="nl-BE" dirty="0"/>
              <a:t>Les 5</a:t>
            </a:r>
            <a:br>
              <a:rPr lang="nl-BE" dirty="0"/>
            </a:br>
            <a:r>
              <a:rPr lang="nl-BE" dirty="0"/>
              <a:t>Events &amp; CSS manipulaties</a:t>
            </a:r>
          </a:p>
        </p:txBody>
      </p:sp>
    </p:spTree>
    <p:extLst>
      <p:ext uri="{BB962C8B-B14F-4D97-AF65-F5344CB8AC3E}">
        <p14:creationId xmlns:p14="http://schemas.microsoft.com/office/powerpoint/2010/main" val="1525278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CSS properties instellen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57658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De namen van de CSS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properties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worden in JS wel anders geschreven als in CSS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We werken met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camelCasing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niet met kebab-case voor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CSS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properties</a:t>
            </a:r>
            <a:endParaRPr lang="nl-NL" sz="1800" b="1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i="1" spc="5" dirty="0">
                <a:solidFill>
                  <a:schemeClr val="tx1"/>
                </a:solidFill>
                <a:latin typeface="Montserrat"/>
                <a:cs typeface="Montserrat"/>
              </a:rPr>
              <a:t>background-</a:t>
            </a:r>
            <a:r>
              <a:rPr lang="nl-NL" sz="1800" i="1" spc="5" dirty="0" err="1">
                <a:solidFill>
                  <a:schemeClr val="tx1"/>
                </a:solidFill>
                <a:latin typeface="Montserrat"/>
                <a:cs typeface="Montserrat"/>
              </a:rPr>
              <a:t>color</a:t>
            </a:r>
            <a:r>
              <a:rPr lang="nl-NL" sz="1800" i="1" spc="5" dirty="0">
                <a:solidFill>
                  <a:schemeClr val="tx1"/>
                </a:solidFill>
                <a:latin typeface="Montserrat"/>
                <a:cs typeface="Montserrat"/>
              </a:rPr>
              <a:t> =&gt; </a:t>
            </a:r>
            <a:r>
              <a:rPr lang="nl-NL" sz="1800" i="1" spc="5" dirty="0" err="1">
                <a:solidFill>
                  <a:schemeClr val="tx1"/>
                </a:solidFill>
                <a:latin typeface="Montserrat"/>
                <a:cs typeface="Montserrat"/>
              </a:rPr>
              <a:t>backgroundColor</a:t>
            </a:r>
            <a:br>
              <a:rPr lang="nl-NL" sz="1800" i="1" spc="5" dirty="0">
                <a:solidFill>
                  <a:schemeClr val="tx1"/>
                </a:solidFill>
                <a:latin typeface="Montserrat"/>
                <a:cs typeface="Montserrat"/>
              </a:rPr>
            </a:br>
            <a:r>
              <a:rPr lang="nl-NL" sz="1800" i="1" spc="5" dirty="0" err="1">
                <a:solidFill>
                  <a:schemeClr val="tx1"/>
                </a:solidFill>
                <a:latin typeface="Montserrat"/>
                <a:cs typeface="Montserrat"/>
              </a:rPr>
              <a:t>margin-left</a:t>
            </a:r>
            <a:r>
              <a:rPr lang="nl-NL" sz="1800" i="1" spc="5" dirty="0">
                <a:solidFill>
                  <a:schemeClr val="tx1"/>
                </a:solidFill>
                <a:latin typeface="Montserrat"/>
                <a:cs typeface="Montserrat"/>
              </a:rPr>
              <a:t> =&gt; </a:t>
            </a:r>
            <a:r>
              <a:rPr lang="nl-NL" sz="1800" i="1" spc="5" dirty="0" err="1">
                <a:solidFill>
                  <a:schemeClr val="tx1"/>
                </a:solidFill>
                <a:latin typeface="Montserrat"/>
                <a:cs typeface="Montserrat"/>
              </a:rPr>
              <a:t>marginLeft</a:t>
            </a:r>
            <a:endParaRPr lang="nl-NL" sz="1800" i="1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F5B590D-3F98-1742-8151-456A58F0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1435578"/>
            <a:ext cx="2692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8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3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Pas de oplossing van opdracht 1 aan zodat een klik op het &lt;div&gt; element diens achtergrondkleur rood maakt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Merk op dat direct ingestelde CSS-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properties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altijd voorrang krijgen op waarden die via een CSS regel worden ingesteld uit het CSS bestand. Je kunt dit zelf makkelijk nagaan op het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Elements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tabblad in Chrome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348396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DOM-element – className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CSS-klassen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van een HTML element kan je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opvragen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die diens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.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className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property. De waarde is een String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className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property bevat dezelfde tekst als je ook in de HTML code zou schrijven, en kan dus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meerdere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klassen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bevatten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gescheiden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door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spaties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Je zou dus in een String moeten knippen en plakken om bepaalde klassen toe te voegen of te verwijderen wat niet handig is</a:t>
            </a:r>
          </a:p>
        </p:txBody>
      </p:sp>
    </p:spTree>
    <p:extLst>
      <p:ext uri="{BB962C8B-B14F-4D97-AF65-F5344CB8AC3E}">
        <p14:creationId xmlns:p14="http://schemas.microsoft.com/office/powerpoint/2010/main" val="192788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DOM-element – className voorbeeld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437085CD-EC6B-FE46-A764-46E73A213639}"/>
              </a:ext>
            </a:extLst>
          </p:cNvPr>
          <p:cNvGrpSpPr/>
          <p:nvPr/>
        </p:nvGrpSpPr>
        <p:grpSpPr>
          <a:xfrm>
            <a:off x="1142603" y="1841500"/>
            <a:ext cx="6858794" cy="3017441"/>
            <a:chOff x="685800" y="1841500"/>
            <a:chExt cx="6858794" cy="3017441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993C3990-D7B0-5A4D-873F-141730697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841500"/>
              <a:ext cx="3759200" cy="1460500"/>
            </a:xfrm>
            <a:prstGeom prst="rect">
              <a:avLst/>
            </a:prstGeom>
          </p:spPr>
        </p:pic>
        <p:pic>
          <p:nvPicPr>
            <p:cNvPr id="5" name="Afbeelding 4" descr="Afbeelding met tekst&#10;&#10;Automatisch gegenereerde beschrijving">
              <a:extLst>
                <a:ext uri="{FF2B5EF4-FFF2-40B4-BE49-F238E27FC236}">
                  <a16:creationId xmlns:a16="http://schemas.microsoft.com/office/drawing/2014/main" id="{3F20EEB6-88BD-2F45-9226-FCD387A0D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994" y="3119041"/>
              <a:ext cx="4800600" cy="173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21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DOM-element – classList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Bij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className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property is de waarde een String welke de classes bevat gescheiden door spaties. Als je slechts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1 class 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wilt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toevoegen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of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verwijderen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eventuele classes wilt bijhouden en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dubbels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vermijden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zal je dus een hoop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string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bewerkingen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moeten doen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We hebben ook toegang tot een 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.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classList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property waarmee dit veel eenvoudiger kan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49FF350-3586-B745-92B5-9A182BA8220C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1000" dirty="0">
                <a:latin typeface="Montserrat" pitchFamily="2" charset="77"/>
                <a:hlinkClick r:id="rId3"/>
              </a:rPr>
              <a:t>https://developer.mozilla.org/en/docs/Web/API/Element/classList</a:t>
            </a:r>
            <a:r>
              <a:rPr lang="nl-BE" sz="1000" dirty="0">
                <a:latin typeface="Montserrat" pitchFamily="2" charset="77"/>
              </a:rPr>
              <a:t> </a:t>
            </a:r>
            <a:endParaRPr lang="nl-NL" sz="1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682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DOM-element – classList voorbeeld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B129E09F-3A8A-3B4E-A939-EAFE12658DB3}"/>
              </a:ext>
            </a:extLst>
          </p:cNvPr>
          <p:cNvGrpSpPr/>
          <p:nvPr/>
        </p:nvGrpSpPr>
        <p:grpSpPr>
          <a:xfrm>
            <a:off x="1383903" y="1576516"/>
            <a:ext cx="6376194" cy="3566984"/>
            <a:chOff x="685800" y="1576516"/>
            <a:chExt cx="6376194" cy="3566984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993C3990-D7B0-5A4D-873F-141730697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576516"/>
              <a:ext cx="3759200" cy="1460500"/>
            </a:xfrm>
            <a:prstGeom prst="rect">
              <a:avLst/>
            </a:prstGeom>
          </p:spPr>
        </p:pic>
        <p:pic>
          <p:nvPicPr>
            <p:cNvPr id="4" name="Afbeelding 3" descr="Afbeelding met tekst&#10;&#10;Automatisch gegenereerde beschrijving">
              <a:extLst>
                <a:ext uri="{FF2B5EF4-FFF2-40B4-BE49-F238E27FC236}">
                  <a16:creationId xmlns:a16="http://schemas.microsoft.com/office/drawing/2014/main" id="{FC8457CC-6EF7-B046-ADFB-243329964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994" y="2705100"/>
              <a:ext cx="43180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51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Schrijf een HTML-pagina met daarin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4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paragrafen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met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lorem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ipsum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tekst.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tweede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vierde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paragraaf krijgen een class “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belangrijk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” waardoor ze via een bijbehorende CSS-regel dikgedrukt worden. Voorzie ook een CSS-regel waardoor alle elementen met class “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opvallend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” in het rood komt te staan. 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Schrijf nu een JS programma dat na het inladen van de pagina,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alle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elementen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uit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DOM-tree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met class “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belangrijk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”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opvraagt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ze ook de class “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opvallend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”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geeft</a:t>
            </a:r>
          </a:p>
        </p:txBody>
      </p:sp>
    </p:spTree>
    <p:extLst>
      <p:ext uri="{BB962C8B-B14F-4D97-AF65-F5344CB8AC3E}">
        <p14:creationId xmlns:p14="http://schemas.microsoft.com/office/powerpoint/2010/main" val="3168628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– Paragrafen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Enkel paragrafen twee en vier moeten dikgedrukt en in het rood staan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Zorg ervoor dat je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code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algemeen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genoeg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is en bv. ook werkt als we de HTML code wijzigen zodat paragrafen drie en vier “belangrijk” zijn. Anders gezegd, je mag niet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hardcoderen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dat het om de tweede en de vierde paragraaf gaat</a:t>
            </a:r>
          </a:p>
        </p:txBody>
      </p:sp>
    </p:spTree>
    <p:extLst>
      <p:ext uri="{BB962C8B-B14F-4D97-AF65-F5344CB8AC3E}">
        <p14:creationId xmlns:p14="http://schemas.microsoft.com/office/powerpoint/2010/main" val="100533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Stop de inhoud van ‘demonstratie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slider.zip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’ in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VSCode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open de HTML pagina in de browser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Open het console venster in de Developer Tools en kijkt wat er gebeurt als je de slider verschuift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Vergewis je ervan dat als je stopt met slepen, er op de console 2 meldingen komen voor de laatste waarde!</a:t>
            </a:r>
          </a:p>
        </p:txBody>
      </p:sp>
    </p:spTree>
    <p:extLst>
      <p:ext uri="{BB962C8B-B14F-4D97-AF65-F5344CB8AC3E}">
        <p14:creationId xmlns:p14="http://schemas.microsoft.com/office/powerpoint/2010/main" val="357767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5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Bestudeer de code van de demonstratie op het Sources tabblad in de Developer Tools.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Beantwoord volgende vragen: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Waar wordt de event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listener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gekoppeld aan de slider?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Waarom moeten we die op twee soorten events koppelen?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In de CSS file wordt nergens een rode kleur opgegeven, waar wordt dan wel de rode kleur van het blokje ingesteld?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Waarom schrijven we telkens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sliders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[0]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en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colorDemos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[0]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en niet gewoon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sliders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of </a:t>
            </a:r>
            <a:r>
              <a:rPr lang="nl-NL" sz="14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colorDemos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91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Event-based programming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In programma’s met een GUI zal meeste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functionaliteit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maar pas in gang schieten op het moment dat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gebruiker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actie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onderneemt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Op een knop klikken,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hoveren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over een link, invoer typen, …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Voor dit soort programma’s nuttig om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code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te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structureren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volgens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gebeurtenissen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(event-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based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programming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) 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Focus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ligt op de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DOM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events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69F128C-8CB7-D843-A857-C829D0C980B6}"/>
              </a:ext>
            </a:extLst>
          </p:cNvPr>
          <p:cNvSpPr/>
          <p:nvPr/>
        </p:nvSpPr>
        <p:spPr>
          <a:xfrm>
            <a:off x="685800" y="4605025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https://developer.mozilla.org/en-US/docs/Web/Events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  <p:pic>
        <p:nvPicPr>
          <p:cNvPr id="1028" name="Picture 4" descr="Image displaying signal for plane to take-off">
            <a:extLst>
              <a:ext uri="{FF2B5EF4-FFF2-40B4-BE49-F238E27FC236}">
                <a16:creationId xmlns:a16="http://schemas.microsoft.com/office/drawing/2014/main" id="{C705B2BF-41CC-714F-B193-C3F9B66B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444" y="-4422"/>
            <a:ext cx="227555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89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– ColorPicker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ColorPicker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component aanmaken om met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sliders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de kleuren Rood, Groen en Blauw aan te passen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Probeer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layout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ook zoveel mogelijk te laten kloppen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Input elementen met een slider, en om hier de waarden uit te halen 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Je kan dezelfde update functie gebruiken voor alle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sliders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als je die bij elk van de drie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sliders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als event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handler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toevoegt. Die update functie leest dan de waarde uit van de drie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sliders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bouwt zo een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rgb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(…,…,…) string op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88BDFCB-84FA-4847-A605-0EF9F8A0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200" y="24778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72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– ColorPicker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AC7E7BF-AF73-E743-9905-5033F400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41" y="1440708"/>
            <a:ext cx="546371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2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Event-based programming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Per element in de DOM-tree kunnen we onze code aan een specifiek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soort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koppelen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met de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addEventListener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methode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De verschillen onderdelen hier zijn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elementNode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verwijzing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naar een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element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uit de DOM tree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anEvent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String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waarde met de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naam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van het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ourFunction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naam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van de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functie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die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moet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opgeroepen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worden wanneer </a:t>
            </a: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anEvent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zich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voordoet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op de </a:t>
            </a: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elementNode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. Deze </a:t>
            </a: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callback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functie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noemen we een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listener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of ook </a:t>
            </a: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event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handler</a:t>
            </a:r>
            <a:endParaRPr lang="nl-NL" sz="1400" b="1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9FA65EEF-F46A-4F4B-A9E5-7D15C2C1F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3822700"/>
            <a:ext cx="4445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Event-based programming – voorbeeld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58B07AAB-22EC-BA45-B4C2-7F4A1D54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6516"/>
            <a:ext cx="2575385" cy="1440000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15664F9-E858-E042-B951-6FE158AE1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95" y="2571750"/>
            <a:ext cx="511448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7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een webpagina waarin een &lt;div&gt; voorkomt en stop daarin 4 paragrafen &lt;p&gt;. In elke paragraaf kopieer je de eerste zin van de bekende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lorem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ipsum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tekst.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Voorzie een CSS bestand dat de &lt;div&gt; een lichtgrijze achtergrond geeft en 30px padding, de paragrafen krijgen allen een gele achtergrond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Telkens de gebruiker (eender waar) in de &lt;div&gt; klikt, verschijnt er het woordje “klik” op de console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Probeer je programma uit door zowel op het lichtgrijze gebied als op de gele gebieden te klikken. Wat gebeurt er?</a:t>
            </a: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7518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Pas de oplossing van opdracht 1 aan zodat er ook event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listeners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aan de &lt;div&gt; gekoppeld worden voor de onderstaande events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Event “</a:t>
            </a: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mouseenter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” – de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listener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toont “enter” op de console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Event “</a:t>
            </a: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mousemove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” – de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listener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toont “move” op de console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Event “</a:t>
            </a: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mouseleave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” – de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listener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toont “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leave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” op de console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In totaal worden er aan het &lt;div&gt; element 4 verschillende event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listeners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gekoppeld, je moet hiervoor dus 4 functies voorzien</a:t>
            </a:r>
          </a:p>
        </p:txBody>
      </p:sp>
    </p:spTree>
    <p:extLst>
      <p:ext uri="{BB962C8B-B14F-4D97-AF65-F5344CB8AC3E}">
        <p14:creationId xmlns:p14="http://schemas.microsoft.com/office/powerpoint/2010/main" val="341977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  <a:p>
            <a:endParaRPr lang="nl-BE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window load event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browser de DOM-tree opbouwt terwijl hij het HTML-document overloopt en analyseert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Kan dus gebeuren een stuk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JavaScript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wordt uitgevoerd terwijl de DOM-tree nog niet afgewerkt is! Als deze code iets met de DOM-tree wilt doen, kan dit dus problemen geven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Code die de DOM-tree uitleest of aanpast, mag pas uitgevoerd worden wanneer de DOM-tree volledig is opgebouwd door de browser</a:t>
            </a:r>
          </a:p>
        </p:txBody>
      </p:sp>
    </p:spTree>
    <p:extLst>
      <p:ext uri="{BB962C8B-B14F-4D97-AF65-F5344CB8AC3E}">
        <p14:creationId xmlns:p14="http://schemas.microsoft.com/office/powerpoint/2010/main" val="353565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Events &amp; CSS manipulaties</a:t>
            </a:r>
          </a:p>
          <a:p>
            <a:endParaRPr lang="nl-BE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window load event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E67F92CA-8353-9A44-AE11-F8AC60C6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1435578"/>
            <a:ext cx="4320000" cy="30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8116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" id="{26395CAE-B993-D84F-959D-4B06E7969E9D}" vid="{7A16CD61-0A79-E040-9F4C-52CD467028E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3277</TotalTime>
  <Words>1679</Words>
  <Application>Microsoft Macintosh PowerPoint</Application>
  <PresentationFormat>Diavoorstelling (16:9)</PresentationFormat>
  <Paragraphs>162</Paragraphs>
  <Slides>31</Slides>
  <Notes>30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8" baseType="lpstr">
      <vt:lpstr>Courier</vt:lpstr>
      <vt:lpstr>Montserrat SemiBold</vt:lpstr>
      <vt:lpstr>Calibri</vt:lpstr>
      <vt:lpstr>Montserrat ExtraBold</vt:lpstr>
      <vt:lpstr>Arial</vt:lpstr>
      <vt:lpstr>Montserrat</vt:lpstr>
      <vt:lpstr>Kantoorthema</vt:lpstr>
      <vt:lpstr>Web 2</vt:lpstr>
      <vt:lpstr>Les 5 Events &amp; CSS manipulaties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2 Plus</dc:title>
  <dc:creator>David Breckx</dc:creator>
  <cp:lastModifiedBy>David Breckx</cp:lastModifiedBy>
  <cp:revision>22</cp:revision>
  <cp:lastPrinted>2018-07-26T13:38:51Z</cp:lastPrinted>
  <dcterms:created xsi:type="dcterms:W3CDTF">2020-09-22T12:19:54Z</dcterms:created>
  <dcterms:modified xsi:type="dcterms:W3CDTF">2022-03-13T09:17:04Z</dcterms:modified>
</cp:coreProperties>
</file>